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3" r:id="rId1"/>
  </p:sldMasterIdLst>
  <p:notesMasterIdLst>
    <p:notesMasterId r:id="rId67"/>
  </p:notesMasterIdLst>
  <p:handoutMasterIdLst>
    <p:handoutMasterId r:id="rId68"/>
  </p:handoutMasterIdLst>
  <p:sldIdLst>
    <p:sldId id="268" r:id="rId2"/>
    <p:sldId id="271" r:id="rId3"/>
    <p:sldId id="269" r:id="rId4"/>
    <p:sldId id="937" r:id="rId5"/>
    <p:sldId id="831" r:id="rId6"/>
    <p:sldId id="882" r:id="rId7"/>
    <p:sldId id="464" r:id="rId8"/>
    <p:sldId id="892" r:id="rId9"/>
    <p:sldId id="893" r:id="rId10"/>
    <p:sldId id="894" r:id="rId11"/>
    <p:sldId id="899" r:id="rId12"/>
    <p:sldId id="901" r:id="rId13"/>
    <p:sldId id="490" r:id="rId14"/>
    <p:sldId id="491" r:id="rId15"/>
    <p:sldId id="492" r:id="rId16"/>
    <p:sldId id="493" r:id="rId17"/>
    <p:sldId id="832" r:id="rId18"/>
    <p:sldId id="903" r:id="rId19"/>
    <p:sldId id="904" r:id="rId20"/>
    <p:sldId id="905" r:id="rId21"/>
    <p:sldId id="906" r:id="rId22"/>
    <p:sldId id="907" r:id="rId23"/>
    <p:sldId id="908" r:id="rId24"/>
    <p:sldId id="909" r:id="rId25"/>
    <p:sldId id="910" r:id="rId26"/>
    <p:sldId id="911" r:id="rId27"/>
    <p:sldId id="912" r:id="rId28"/>
    <p:sldId id="913" r:id="rId29"/>
    <p:sldId id="914" r:id="rId30"/>
    <p:sldId id="922" r:id="rId31"/>
    <p:sldId id="921" r:id="rId32"/>
    <p:sldId id="919" r:id="rId33"/>
    <p:sldId id="920" r:id="rId34"/>
    <p:sldId id="923" r:id="rId35"/>
    <p:sldId id="924" r:id="rId36"/>
    <p:sldId id="928" r:id="rId37"/>
    <p:sldId id="929" r:id="rId38"/>
    <p:sldId id="930" r:id="rId39"/>
    <p:sldId id="933" r:id="rId40"/>
    <p:sldId id="932" r:id="rId41"/>
    <p:sldId id="1021" r:id="rId42"/>
    <p:sldId id="1022" r:id="rId43"/>
    <p:sldId id="1023" r:id="rId44"/>
    <p:sldId id="1044" r:id="rId45"/>
    <p:sldId id="1024" r:id="rId46"/>
    <p:sldId id="1031" r:id="rId47"/>
    <p:sldId id="1032" r:id="rId48"/>
    <p:sldId id="1033" r:id="rId49"/>
    <p:sldId id="1034" r:id="rId50"/>
    <p:sldId id="1036" r:id="rId51"/>
    <p:sldId id="1037" r:id="rId52"/>
    <p:sldId id="915" r:id="rId53"/>
    <p:sldId id="1039" r:id="rId54"/>
    <p:sldId id="916" r:id="rId55"/>
    <p:sldId id="917" r:id="rId56"/>
    <p:sldId id="918" r:id="rId57"/>
    <p:sldId id="926" r:id="rId58"/>
    <p:sldId id="925" r:id="rId59"/>
    <p:sldId id="1026" r:id="rId60"/>
    <p:sldId id="1027" r:id="rId61"/>
    <p:sldId id="1030" r:id="rId62"/>
    <p:sldId id="1040" r:id="rId63"/>
    <p:sldId id="1041" r:id="rId64"/>
    <p:sldId id="1042" r:id="rId65"/>
    <p:sldId id="1043" r:id="rId66"/>
  </p:sldIdLst>
  <p:sldSz cx="9144000" cy="5143500" type="screen16x9"/>
  <p:notesSz cx="6858000" cy="9144000"/>
  <p:custShowLst>
    <p:custShow name="Appendix - Marketing and Sales" id="0">
      <p:sldLst/>
    </p:custShow>
    <p:custShow name="Appendix - Development" id="1">
      <p:sldLst/>
    </p:custShow>
    <p:custShow name="Appendix - Production" id="2">
      <p:sldLst/>
    </p:custShow>
    <p:custShow name="Appendix - Support" id="3">
      <p:sldLst/>
    </p:custShow>
    <p:custShow name="Appendix - Compatibility use cases" id="4">
      <p:sldLst/>
    </p:custShow>
    <p:custShow name="Appendix - Reports" id="5">
      <p:sldLst>
        <p:sld r:id="rId57"/>
      </p:sldLst>
    </p:custShow>
    <p:custShow name="Appendix - Dashboard" id="6">
      <p:sldLst>
        <p:sld r:id="rId48"/>
      </p:sldLst>
    </p:custShow>
    <p:custShow name="Appendix - Machine monitoring" id="7">
      <p:sldLst>
        <p:sld r:id="rId49"/>
        <p:sld r:id="rId50"/>
      </p:sldLst>
    </p:custShow>
    <p:custShow name="Appendix - Tasks" id="8">
      <p:sldLst>
        <p:sld r:id="rId51"/>
        <p:sld r:id="rId52"/>
      </p:sldLst>
    </p:custShow>
    <p:custShow name="Appendix - Agronomic Tools" id="9">
      <p:sldLst>
        <p:sld r:id="rId54"/>
        <p:sld r:id="rId55"/>
      </p:sldLst>
    </p:custShow>
    <p:custShow name="Appendix - Notifications and Alerts" id="10">
      <p:sldLst>
        <p:sld r:id="rId53"/>
      </p:sldLst>
    </p:custShow>
    <p:custShow name="Appendix - Analytics" id="11">
      <p:sldLst>
        <p:sld r:id="rId56"/>
      </p:sldLst>
    </p:custShow>
    <p:custShow name="Appendix - Installing FarmCentre" id="12">
      <p:sldLst>
        <p:sld r:id="rId58"/>
        <p:sld r:id="rId59"/>
      </p:sldLst>
    </p:custShow>
    <p:custShow name="Appendix - Activation Flow" id="13">
      <p:sldLst>
        <p:sld r:id="rId60"/>
        <p:sld r:id="rId61"/>
        <p:sld r:id="rId62"/>
      </p:sldLst>
    </p:custShow>
    <p:custShow name="Appendix - Introduction plan" id="14">
      <p:sldLst>
        <p:sld r:id="rId63"/>
        <p:sld r:id="rId64"/>
        <p:sld r:id="rId65"/>
      </p:sldLst>
    </p:custShow>
    <p:custShow name="Appendix - Market availability" id="15">
      <p:sldLst>
        <p:sld r:id="rId66"/>
      </p:sldLst>
    </p:custShow>
    <p:custShow name="Appendix - Tellus features" id="16">
      <p:sldLst/>
    </p:custShow>
  </p:custShowLst>
  <p:defaultTextStyle>
    <a:defPPr>
      <a:defRPr lang="en-US"/>
    </a:defPPr>
    <a:lvl1pPr algn="ctr" rtl="0" fontAlgn="base">
      <a:spcBef>
        <a:spcPct val="0"/>
      </a:spcBef>
      <a:spcAft>
        <a:spcPct val="0"/>
      </a:spcAft>
      <a:defRPr b="1" kern="1200">
        <a:solidFill>
          <a:schemeClr val="tx2"/>
        </a:solidFill>
        <a:latin typeface="Arial" charset="0"/>
        <a:ea typeface="Geneva" charset="-128"/>
        <a:cs typeface="+mn-cs"/>
      </a:defRPr>
    </a:lvl1pPr>
    <a:lvl2pPr marL="457200" algn="ctr" rtl="0" fontAlgn="base">
      <a:spcBef>
        <a:spcPct val="0"/>
      </a:spcBef>
      <a:spcAft>
        <a:spcPct val="0"/>
      </a:spcAft>
      <a:defRPr b="1" kern="1200">
        <a:solidFill>
          <a:schemeClr val="tx2"/>
        </a:solidFill>
        <a:latin typeface="Arial" charset="0"/>
        <a:ea typeface="Geneva" charset="-128"/>
        <a:cs typeface="+mn-cs"/>
      </a:defRPr>
    </a:lvl2pPr>
    <a:lvl3pPr marL="914400" algn="ctr" rtl="0" fontAlgn="base">
      <a:spcBef>
        <a:spcPct val="0"/>
      </a:spcBef>
      <a:spcAft>
        <a:spcPct val="0"/>
      </a:spcAft>
      <a:defRPr b="1" kern="1200">
        <a:solidFill>
          <a:schemeClr val="tx2"/>
        </a:solidFill>
        <a:latin typeface="Arial" charset="0"/>
        <a:ea typeface="Geneva" charset="-128"/>
        <a:cs typeface="+mn-cs"/>
      </a:defRPr>
    </a:lvl3pPr>
    <a:lvl4pPr marL="1371600" algn="ctr" rtl="0" fontAlgn="base">
      <a:spcBef>
        <a:spcPct val="0"/>
      </a:spcBef>
      <a:spcAft>
        <a:spcPct val="0"/>
      </a:spcAft>
      <a:defRPr b="1" kern="1200">
        <a:solidFill>
          <a:schemeClr val="tx2"/>
        </a:solidFill>
        <a:latin typeface="Arial" charset="0"/>
        <a:ea typeface="Geneva" charset="-128"/>
        <a:cs typeface="+mn-cs"/>
      </a:defRPr>
    </a:lvl4pPr>
    <a:lvl5pPr marL="1828800" algn="ctr" rtl="0" fontAlgn="base">
      <a:spcBef>
        <a:spcPct val="0"/>
      </a:spcBef>
      <a:spcAft>
        <a:spcPct val="0"/>
      </a:spcAft>
      <a:defRPr b="1" kern="1200">
        <a:solidFill>
          <a:schemeClr val="tx2"/>
        </a:solidFill>
        <a:latin typeface="Arial" charset="0"/>
        <a:ea typeface="Geneva" charset="-128"/>
        <a:cs typeface="+mn-cs"/>
      </a:defRPr>
    </a:lvl5pPr>
    <a:lvl6pPr marL="2286000" algn="l" defTabSz="914400" rtl="0" eaLnBrk="1" latinLnBrk="0" hangingPunct="1">
      <a:defRPr b="1" kern="1200">
        <a:solidFill>
          <a:schemeClr val="tx2"/>
        </a:solidFill>
        <a:latin typeface="Arial" charset="0"/>
        <a:ea typeface="Geneva" charset="-128"/>
        <a:cs typeface="+mn-cs"/>
      </a:defRPr>
    </a:lvl6pPr>
    <a:lvl7pPr marL="2743200" algn="l" defTabSz="914400" rtl="0" eaLnBrk="1" latinLnBrk="0" hangingPunct="1">
      <a:defRPr b="1" kern="1200">
        <a:solidFill>
          <a:schemeClr val="tx2"/>
        </a:solidFill>
        <a:latin typeface="Arial" charset="0"/>
        <a:ea typeface="Geneva" charset="-128"/>
        <a:cs typeface="+mn-cs"/>
      </a:defRPr>
    </a:lvl7pPr>
    <a:lvl8pPr marL="3200400" algn="l" defTabSz="914400" rtl="0" eaLnBrk="1" latinLnBrk="0" hangingPunct="1">
      <a:defRPr b="1" kern="1200">
        <a:solidFill>
          <a:schemeClr val="tx2"/>
        </a:solidFill>
        <a:latin typeface="Arial" charset="0"/>
        <a:ea typeface="Geneva" charset="-128"/>
        <a:cs typeface="+mn-cs"/>
      </a:defRPr>
    </a:lvl8pPr>
    <a:lvl9pPr marL="3657600" algn="l" defTabSz="914400" rtl="0" eaLnBrk="1" latinLnBrk="0" hangingPunct="1">
      <a:defRPr b="1" kern="1200">
        <a:solidFill>
          <a:schemeClr val="tx2"/>
        </a:solidFill>
        <a:latin typeface="Arial" charset="0"/>
        <a:ea typeface="Geneva" charset="-128"/>
        <a:cs typeface="+mn-cs"/>
      </a:defRPr>
    </a:lvl9pPr>
  </p:defaultTextStyle>
  <p:extLst>
    <p:ext uri="{521415D9-36F7-43E2-AB2F-B90AF26B5E84}">
      <p14:sectionLst xmlns:p14="http://schemas.microsoft.com/office/powerpoint/2010/main">
        <p14:section name="Main Title" id="{480307FD-FD4C-4E08-9144-2B83EB645192}">
          <p14:sldIdLst>
            <p14:sldId id="268"/>
            <p14:sldId id="271"/>
          </p14:sldIdLst>
        </p14:section>
        <p14:section name="Company Presentation" id="{7CFA907A-1800-4795-BB52-BCB02136CB95}">
          <p14:sldIdLst>
            <p14:sldId id="269"/>
            <p14:sldId id="937"/>
          </p14:sldIdLst>
        </p14:section>
        <p14:section name="Demo and Support" id="{AE1FAA13-B5F9-41CD-8540-5AB2CC044B52}">
          <p14:sldIdLst>
            <p14:sldId id="831"/>
            <p14:sldId id="882"/>
            <p14:sldId id="464"/>
            <p14:sldId id="892"/>
            <p14:sldId id="893"/>
            <p14:sldId id="894"/>
            <p14:sldId id="899"/>
            <p14:sldId id="901"/>
            <p14:sldId id="490"/>
            <p14:sldId id="491"/>
            <p14:sldId id="492"/>
            <p14:sldId id="493"/>
            <p14:sldId id="832"/>
          </p14:sldIdLst>
        </p14:section>
        <p14:section name="Connectivity" id="{A229730D-1B4C-4392-B5B3-0684CD566F4D}">
          <p14:sldIdLst>
            <p14:sldId id="903"/>
            <p14:sldId id="904"/>
            <p14:sldId id="905"/>
            <p14:sldId id="906"/>
            <p14:sldId id="907"/>
            <p14:sldId id="908"/>
            <p14:sldId id="909"/>
            <p14:sldId id="910"/>
            <p14:sldId id="911"/>
            <p14:sldId id="912"/>
            <p14:sldId id="913"/>
            <p14:sldId id="914"/>
            <p14:sldId id="922"/>
            <p14:sldId id="921"/>
            <p14:sldId id="919"/>
            <p14:sldId id="920"/>
            <p14:sldId id="923"/>
            <p14:sldId id="924"/>
            <p14:sldId id="928"/>
            <p14:sldId id="929"/>
            <p14:sldId id="930"/>
            <p14:sldId id="933"/>
            <p14:sldId id="932"/>
            <p14:sldId id="1021"/>
            <p14:sldId id="1022"/>
            <p14:sldId id="1023"/>
            <p14:sldId id="1044"/>
            <p14:sldId id="1024"/>
            <p14:sldId id="1031"/>
            <p14:sldId id="1032"/>
            <p14:sldId id="1033"/>
            <p14:sldId id="1034"/>
            <p14:sldId id="1036"/>
            <p14:sldId id="1037"/>
            <p14:sldId id="915"/>
            <p14:sldId id="1039"/>
            <p14:sldId id="916"/>
            <p14:sldId id="917"/>
            <p14:sldId id="918"/>
            <p14:sldId id="926"/>
            <p14:sldId id="925"/>
            <p14:sldId id="1026"/>
            <p14:sldId id="1027"/>
            <p14:sldId id="1030"/>
            <p14:sldId id="1040"/>
            <p14:sldId id="1041"/>
            <p14:sldId id="1042"/>
            <p14:sldId id="1043"/>
          </p14:sldIdLst>
        </p14:section>
        <p14:section name="Conclusion" id="{C02E82B8-205B-4235-891F-A56701076DFE}">
          <p14:sldIdLst/>
        </p14:section>
        <p14:section name="Conclusion" id="{9AED8522-83BF-43CD-B1D7-4F6571594B1E}">
          <p14:sldIdLst/>
        </p14:section>
        <p14:section name="Appendix - Tellus" id="{4D524284-0BD7-4E74-8681-E5B7836755F7}">
          <p14:sldIdLst/>
        </p14:section>
      </p14:sectionLst>
    </p:ext>
    <p:ext uri="{EFAFB233-063F-42B5-8137-9DF3F51BA10A}">
      <p15:sldGuideLst xmlns:p15="http://schemas.microsoft.com/office/powerpoint/2012/main">
        <p15:guide id="1" orient="horz" pos="1960"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99"/>
    <a:srgbClr val="2E0804"/>
    <a:srgbClr val="006600"/>
    <a:srgbClr val="094831"/>
    <a:srgbClr val="F83324"/>
    <a:srgbClr val="003C28"/>
    <a:srgbClr val="A0AA00"/>
    <a:srgbClr val="BFB5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D5DD8C-4BAF-0258-3A96-A120319444FC}" v="99" dt="2025-03-06T13:01:43.9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42" autoAdjust="0"/>
    <p:restoredTop sz="96400" autoAdjust="0"/>
  </p:normalViewPr>
  <p:slideViewPr>
    <p:cSldViewPr snapToGrid="0" snapToObjects="1">
      <p:cViewPr>
        <p:scale>
          <a:sx n="73" d="100"/>
          <a:sy n="73" d="100"/>
        </p:scale>
        <p:origin x="490" y="31"/>
      </p:cViewPr>
      <p:guideLst>
        <p:guide orient="horz" pos="19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50" d="100"/>
        <a:sy n="50" d="100"/>
      </p:scale>
      <p:origin x="0" y="-5160"/>
    </p:cViewPr>
  </p:sorterViewPr>
  <p:notesViewPr>
    <p:cSldViewPr snapToGrid="0" snapToObjects="1">
      <p:cViewPr varScale="1">
        <p:scale>
          <a:sx n="85" d="100"/>
          <a:sy n="85" d="100"/>
        </p:scale>
        <p:origin x="3804"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diagrams/_rels/data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png"/><Relationship Id="rId2" Type="http://schemas.microsoft.com/office/2007/relationships/hdphoto" Target="../media/hdphoto1.wdp"/><Relationship Id="rId1" Type="http://schemas.openxmlformats.org/officeDocument/2006/relationships/image" Target="../media/image45.png"/><Relationship Id="rId6" Type="http://schemas.microsoft.com/office/2007/relationships/hdphoto" Target="../media/hdphoto3.wdp"/><Relationship Id="rId5" Type="http://schemas.openxmlformats.org/officeDocument/2006/relationships/image" Target="../media/image4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9.png"/></Relationships>
</file>

<file path=ppt/diagrams/_rels/drawing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6.png"/><Relationship Id="rId7" Type="http://schemas.openxmlformats.org/officeDocument/2006/relationships/image" Target="../media/image48.png"/><Relationship Id="rId2" Type="http://schemas.microsoft.com/office/2007/relationships/hdphoto" Target="../media/hdphoto1.wdp"/><Relationship Id="rId1" Type="http://schemas.openxmlformats.org/officeDocument/2006/relationships/image" Target="../media/image45.png"/><Relationship Id="rId6" Type="http://schemas.microsoft.com/office/2007/relationships/hdphoto" Target="../media/hdphoto3.wdp"/><Relationship Id="rId5" Type="http://schemas.openxmlformats.org/officeDocument/2006/relationships/image" Target="../media/image47.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7952E3-4CCF-4AE3-B3A7-767530A88C05}" type="doc">
      <dgm:prSet loTypeId="urn:microsoft.com/office/officeart/2005/8/layout/venn2" loCatId="relationship" qsTypeId="urn:microsoft.com/office/officeart/2005/8/quickstyle/3d3" qsCatId="3D" csTypeId="urn:microsoft.com/office/officeart/2005/8/colors/accent1_2" csCatId="accent1" phldr="1"/>
      <dgm:spPr/>
      <dgm:t>
        <a:bodyPr/>
        <a:lstStyle/>
        <a:p>
          <a:endParaRPr lang="en-US"/>
        </a:p>
      </dgm:t>
    </dgm:pt>
    <dgm:pt modelId="{56545482-7B77-4102-9C64-21907AAB6785}">
      <dgm:prSet phldrT="[Text]" custT="1"/>
      <dgm:spPr/>
      <dgm:t>
        <a:bodyPr/>
        <a:lstStyle/>
        <a:p>
          <a:r>
            <a:rPr lang="en-GB" sz="1100" b="1" dirty="0"/>
            <a:t>Data and</a:t>
          </a:r>
        </a:p>
        <a:p>
          <a:r>
            <a:rPr lang="en-GB" sz="1100" b="1" dirty="0"/>
            <a:t>Analytics</a:t>
          </a:r>
          <a:endParaRPr lang="en-US" sz="1100" b="1" dirty="0"/>
        </a:p>
      </dgm:t>
    </dgm:pt>
    <dgm:pt modelId="{E7886AC1-AD49-406D-ADDF-7E1AF7B67A5D}" type="parTrans" cxnId="{D31C5051-F75C-4BCC-9A21-4340DC04EAE2}">
      <dgm:prSet/>
      <dgm:spPr/>
      <dgm:t>
        <a:bodyPr/>
        <a:lstStyle/>
        <a:p>
          <a:endParaRPr lang="en-US" sz="1100" b="1"/>
        </a:p>
      </dgm:t>
    </dgm:pt>
    <dgm:pt modelId="{C0F772E4-EF18-4B91-93B9-91451CFBB1BC}" type="sibTrans" cxnId="{D31C5051-F75C-4BCC-9A21-4340DC04EAE2}">
      <dgm:prSet/>
      <dgm:spPr/>
      <dgm:t>
        <a:bodyPr/>
        <a:lstStyle/>
        <a:p>
          <a:endParaRPr lang="en-US" sz="1100" b="1"/>
        </a:p>
      </dgm:t>
    </dgm:pt>
    <dgm:pt modelId="{4644DD55-8E1E-444C-8D1F-C060B54F85CD}">
      <dgm:prSet phldrT="[Text]" custT="1"/>
      <dgm:spPr>
        <a:solidFill>
          <a:schemeClr val="accent2"/>
        </a:solidFill>
      </dgm:spPr>
      <dgm:t>
        <a:bodyPr/>
        <a:lstStyle/>
        <a:p>
          <a:r>
            <a:rPr lang="en-GB" sz="1100" b="1" dirty="0"/>
            <a:t>Electronics</a:t>
          </a:r>
        </a:p>
        <a:p>
          <a:r>
            <a:rPr lang="en-GB" sz="1100" b="1" dirty="0"/>
            <a:t>and Software</a:t>
          </a:r>
          <a:endParaRPr lang="en-US" sz="1100" b="1" dirty="0"/>
        </a:p>
      </dgm:t>
    </dgm:pt>
    <dgm:pt modelId="{86FBDC64-8583-4CE0-ADA7-E303B955C310}" type="parTrans" cxnId="{D3391A0D-7C79-4426-80D5-CFAF6F02CCC2}">
      <dgm:prSet/>
      <dgm:spPr/>
      <dgm:t>
        <a:bodyPr/>
        <a:lstStyle/>
        <a:p>
          <a:endParaRPr lang="en-US" sz="1100" b="1"/>
        </a:p>
      </dgm:t>
    </dgm:pt>
    <dgm:pt modelId="{AA33394A-3444-4AF5-A4D5-44CF6ABBB5AE}" type="sibTrans" cxnId="{D3391A0D-7C79-4426-80D5-CFAF6F02CCC2}">
      <dgm:prSet/>
      <dgm:spPr/>
      <dgm:t>
        <a:bodyPr/>
        <a:lstStyle/>
        <a:p>
          <a:endParaRPr lang="en-US" sz="1100" b="1"/>
        </a:p>
      </dgm:t>
    </dgm:pt>
    <dgm:pt modelId="{D8812402-00EC-4ABA-B637-5256C1699A32}">
      <dgm:prSet phldrT="[Text]" custT="1"/>
      <dgm:spPr>
        <a:solidFill>
          <a:schemeClr val="accent5"/>
        </a:solidFill>
      </dgm:spPr>
      <dgm:t>
        <a:bodyPr/>
        <a:lstStyle/>
        <a:p>
          <a:r>
            <a:rPr lang="en-GB" sz="1100" b="1" dirty="0"/>
            <a:t>Mechanics</a:t>
          </a:r>
          <a:endParaRPr lang="en-US" sz="1100" b="1" dirty="0"/>
        </a:p>
      </dgm:t>
    </dgm:pt>
    <dgm:pt modelId="{04BE1E41-6574-4D2C-BBAB-C738EE35CA63}" type="parTrans" cxnId="{4A7935E4-990C-4B94-8375-C1A69E8EFD19}">
      <dgm:prSet/>
      <dgm:spPr/>
      <dgm:t>
        <a:bodyPr/>
        <a:lstStyle/>
        <a:p>
          <a:endParaRPr lang="en-US" sz="1100" b="1"/>
        </a:p>
      </dgm:t>
    </dgm:pt>
    <dgm:pt modelId="{F494C103-C409-4090-98FF-6304D194923E}" type="sibTrans" cxnId="{4A7935E4-990C-4B94-8375-C1A69E8EFD19}">
      <dgm:prSet/>
      <dgm:spPr/>
      <dgm:t>
        <a:bodyPr/>
        <a:lstStyle/>
        <a:p>
          <a:endParaRPr lang="en-US" sz="1100" b="1"/>
        </a:p>
      </dgm:t>
    </dgm:pt>
    <dgm:pt modelId="{C0AE6A50-2D49-4213-9B21-172ECA0AFE9E}" type="pres">
      <dgm:prSet presAssocID="{797952E3-4CCF-4AE3-B3A7-767530A88C05}" presName="Name0" presStyleCnt="0">
        <dgm:presLayoutVars>
          <dgm:chMax val="7"/>
          <dgm:resizeHandles val="exact"/>
        </dgm:presLayoutVars>
      </dgm:prSet>
      <dgm:spPr/>
    </dgm:pt>
    <dgm:pt modelId="{9EEE91F5-4657-4FB2-B2BA-88EF4E5044A7}" type="pres">
      <dgm:prSet presAssocID="{797952E3-4CCF-4AE3-B3A7-767530A88C05}" presName="comp1" presStyleCnt="0"/>
      <dgm:spPr/>
    </dgm:pt>
    <dgm:pt modelId="{E88FFCB9-8815-4B9D-9EA7-8DC4DF36BA12}" type="pres">
      <dgm:prSet presAssocID="{797952E3-4CCF-4AE3-B3A7-767530A88C05}" presName="circle1" presStyleLbl="node1" presStyleIdx="0" presStyleCnt="3"/>
      <dgm:spPr/>
    </dgm:pt>
    <dgm:pt modelId="{EA3A5BB2-8EEE-416D-83F1-65446185D5EE}" type="pres">
      <dgm:prSet presAssocID="{797952E3-4CCF-4AE3-B3A7-767530A88C05}" presName="c1text" presStyleLbl="node1" presStyleIdx="0" presStyleCnt="3">
        <dgm:presLayoutVars>
          <dgm:bulletEnabled val="1"/>
        </dgm:presLayoutVars>
      </dgm:prSet>
      <dgm:spPr/>
    </dgm:pt>
    <dgm:pt modelId="{C9AE0B37-899D-4236-9E27-566FA18AB82D}" type="pres">
      <dgm:prSet presAssocID="{797952E3-4CCF-4AE3-B3A7-767530A88C05}" presName="comp2" presStyleCnt="0"/>
      <dgm:spPr/>
    </dgm:pt>
    <dgm:pt modelId="{D3BE5093-88AD-42A4-B261-F1CE8E88D262}" type="pres">
      <dgm:prSet presAssocID="{797952E3-4CCF-4AE3-B3A7-767530A88C05}" presName="circle2" presStyleLbl="node1" presStyleIdx="1" presStyleCnt="3" custLinFactNeighborX="0"/>
      <dgm:spPr/>
    </dgm:pt>
    <dgm:pt modelId="{70C2F948-6F43-411A-B31B-247393D98791}" type="pres">
      <dgm:prSet presAssocID="{797952E3-4CCF-4AE3-B3A7-767530A88C05}" presName="c2text" presStyleLbl="node1" presStyleIdx="1" presStyleCnt="3">
        <dgm:presLayoutVars>
          <dgm:bulletEnabled val="1"/>
        </dgm:presLayoutVars>
      </dgm:prSet>
      <dgm:spPr/>
    </dgm:pt>
    <dgm:pt modelId="{755CE215-84C0-4B75-A490-6BAEA638DACC}" type="pres">
      <dgm:prSet presAssocID="{797952E3-4CCF-4AE3-B3A7-767530A88C05}" presName="comp3" presStyleCnt="0"/>
      <dgm:spPr/>
    </dgm:pt>
    <dgm:pt modelId="{6438C46C-7F5D-4771-8A87-AA26C24E3ED8}" type="pres">
      <dgm:prSet presAssocID="{797952E3-4CCF-4AE3-B3A7-767530A88C05}" presName="circle3" presStyleLbl="node1" presStyleIdx="2" presStyleCnt="3"/>
      <dgm:spPr/>
    </dgm:pt>
    <dgm:pt modelId="{30293D93-1933-42D0-ADA7-FB14DA72EB4E}" type="pres">
      <dgm:prSet presAssocID="{797952E3-4CCF-4AE3-B3A7-767530A88C05}" presName="c3text" presStyleLbl="node1" presStyleIdx="2" presStyleCnt="3">
        <dgm:presLayoutVars>
          <dgm:bulletEnabled val="1"/>
        </dgm:presLayoutVars>
      </dgm:prSet>
      <dgm:spPr/>
    </dgm:pt>
  </dgm:ptLst>
  <dgm:cxnLst>
    <dgm:cxn modelId="{D3391A0D-7C79-4426-80D5-CFAF6F02CCC2}" srcId="{797952E3-4CCF-4AE3-B3A7-767530A88C05}" destId="{4644DD55-8E1E-444C-8D1F-C060B54F85CD}" srcOrd="1" destOrd="0" parTransId="{86FBDC64-8583-4CE0-ADA7-E303B955C310}" sibTransId="{AA33394A-3444-4AF5-A4D5-44CF6ABBB5AE}"/>
    <dgm:cxn modelId="{7E36582E-4F94-4586-969E-9778BB74AB51}" type="presOf" srcId="{D8812402-00EC-4ABA-B637-5256C1699A32}" destId="{6438C46C-7F5D-4771-8A87-AA26C24E3ED8}" srcOrd="0" destOrd="0" presId="urn:microsoft.com/office/officeart/2005/8/layout/venn2"/>
    <dgm:cxn modelId="{C32A3A3B-79BE-488A-82F6-6462A122BAB7}" type="presOf" srcId="{56545482-7B77-4102-9C64-21907AAB6785}" destId="{EA3A5BB2-8EEE-416D-83F1-65446185D5EE}" srcOrd="1" destOrd="0" presId="urn:microsoft.com/office/officeart/2005/8/layout/venn2"/>
    <dgm:cxn modelId="{DEF61248-50AB-4F3A-8095-2B2EC9B0DC30}" type="presOf" srcId="{797952E3-4CCF-4AE3-B3A7-767530A88C05}" destId="{C0AE6A50-2D49-4213-9B21-172ECA0AFE9E}" srcOrd="0" destOrd="0" presId="urn:microsoft.com/office/officeart/2005/8/layout/venn2"/>
    <dgm:cxn modelId="{E8BA9949-234D-4273-9E7F-B1AA9EEBF74C}" type="presOf" srcId="{4644DD55-8E1E-444C-8D1F-C060B54F85CD}" destId="{D3BE5093-88AD-42A4-B261-F1CE8E88D262}" srcOrd="0" destOrd="0" presId="urn:microsoft.com/office/officeart/2005/8/layout/venn2"/>
    <dgm:cxn modelId="{BA7BA96F-EAE9-4AE9-AB17-7244B3B6CB9D}" type="presOf" srcId="{4644DD55-8E1E-444C-8D1F-C060B54F85CD}" destId="{70C2F948-6F43-411A-B31B-247393D98791}" srcOrd="1" destOrd="0" presId="urn:microsoft.com/office/officeart/2005/8/layout/venn2"/>
    <dgm:cxn modelId="{D31C5051-F75C-4BCC-9A21-4340DC04EAE2}" srcId="{797952E3-4CCF-4AE3-B3A7-767530A88C05}" destId="{56545482-7B77-4102-9C64-21907AAB6785}" srcOrd="0" destOrd="0" parTransId="{E7886AC1-AD49-406D-ADDF-7E1AF7B67A5D}" sibTransId="{C0F772E4-EF18-4B91-93B9-91451CFBB1BC}"/>
    <dgm:cxn modelId="{0B320CB1-25D4-4058-B33C-2DB4118B0FA5}" type="presOf" srcId="{56545482-7B77-4102-9C64-21907AAB6785}" destId="{E88FFCB9-8815-4B9D-9EA7-8DC4DF36BA12}" srcOrd="0" destOrd="0" presId="urn:microsoft.com/office/officeart/2005/8/layout/venn2"/>
    <dgm:cxn modelId="{74B6D4C4-19DE-47E6-9318-CCCC8CFDA064}" type="presOf" srcId="{D8812402-00EC-4ABA-B637-5256C1699A32}" destId="{30293D93-1933-42D0-ADA7-FB14DA72EB4E}" srcOrd="1" destOrd="0" presId="urn:microsoft.com/office/officeart/2005/8/layout/venn2"/>
    <dgm:cxn modelId="{4A7935E4-990C-4B94-8375-C1A69E8EFD19}" srcId="{797952E3-4CCF-4AE3-B3A7-767530A88C05}" destId="{D8812402-00EC-4ABA-B637-5256C1699A32}" srcOrd="2" destOrd="0" parTransId="{04BE1E41-6574-4D2C-BBAB-C738EE35CA63}" sibTransId="{F494C103-C409-4090-98FF-6304D194923E}"/>
    <dgm:cxn modelId="{D85FF386-07B8-4582-A4E1-E5DDEDCEF0E1}" type="presParOf" srcId="{C0AE6A50-2D49-4213-9B21-172ECA0AFE9E}" destId="{9EEE91F5-4657-4FB2-B2BA-88EF4E5044A7}" srcOrd="0" destOrd="0" presId="urn:microsoft.com/office/officeart/2005/8/layout/venn2"/>
    <dgm:cxn modelId="{4E464340-DFE5-48CF-AF55-049B834EE5D4}" type="presParOf" srcId="{9EEE91F5-4657-4FB2-B2BA-88EF4E5044A7}" destId="{E88FFCB9-8815-4B9D-9EA7-8DC4DF36BA12}" srcOrd="0" destOrd="0" presId="urn:microsoft.com/office/officeart/2005/8/layout/venn2"/>
    <dgm:cxn modelId="{DD0AE66C-18CC-448A-8F26-E93553D12410}" type="presParOf" srcId="{9EEE91F5-4657-4FB2-B2BA-88EF4E5044A7}" destId="{EA3A5BB2-8EEE-416D-83F1-65446185D5EE}" srcOrd="1" destOrd="0" presId="urn:microsoft.com/office/officeart/2005/8/layout/venn2"/>
    <dgm:cxn modelId="{A4CDB6A8-1B45-419A-941C-720F5196E119}" type="presParOf" srcId="{C0AE6A50-2D49-4213-9B21-172ECA0AFE9E}" destId="{C9AE0B37-899D-4236-9E27-566FA18AB82D}" srcOrd="1" destOrd="0" presId="urn:microsoft.com/office/officeart/2005/8/layout/venn2"/>
    <dgm:cxn modelId="{30287821-290A-4E53-86AF-F99F29782ECB}" type="presParOf" srcId="{C9AE0B37-899D-4236-9E27-566FA18AB82D}" destId="{D3BE5093-88AD-42A4-B261-F1CE8E88D262}" srcOrd="0" destOrd="0" presId="urn:microsoft.com/office/officeart/2005/8/layout/venn2"/>
    <dgm:cxn modelId="{9F8CE298-A856-46D3-B4A9-6474B0AEA8C3}" type="presParOf" srcId="{C9AE0B37-899D-4236-9E27-566FA18AB82D}" destId="{70C2F948-6F43-411A-B31B-247393D98791}" srcOrd="1" destOrd="0" presId="urn:microsoft.com/office/officeart/2005/8/layout/venn2"/>
    <dgm:cxn modelId="{92D67328-B5D1-4548-AECD-D07B162A1250}" type="presParOf" srcId="{C0AE6A50-2D49-4213-9B21-172ECA0AFE9E}" destId="{755CE215-84C0-4B75-A490-6BAEA638DACC}" srcOrd="2" destOrd="0" presId="urn:microsoft.com/office/officeart/2005/8/layout/venn2"/>
    <dgm:cxn modelId="{C7FB9CC0-CCD6-40AD-9863-A9CA93FB3852}" type="presParOf" srcId="{755CE215-84C0-4B75-A490-6BAEA638DACC}" destId="{6438C46C-7F5D-4771-8A87-AA26C24E3ED8}" srcOrd="0" destOrd="0" presId="urn:microsoft.com/office/officeart/2005/8/layout/venn2"/>
    <dgm:cxn modelId="{4C4F91F2-36D0-4CE6-97C0-816D87756FE4}" type="presParOf" srcId="{755CE215-84C0-4B75-A490-6BAEA638DACC}" destId="{30293D93-1933-42D0-ADA7-FB14DA72EB4E}"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C45268-46F5-45BB-8F62-F8AC52A3203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794DB418-1AD6-4DA9-BC63-A262C86BB0FD}">
      <dgm:prSet phldrT="[Text]"/>
      <dgm:spPr/>
      <dgm:t>
        <a:bodyPr/>
        <a:lstStyle/>
        <a:p>
          <a:r>
            <a:rPr lang="en-GB" dirty="0"/>
            <a:t>Why?</a:t>
          </a:r>
        </a:p>
      </dgm:t>
    </dgm:pt>
    <dgm:pt modelId="{D61B4B57-6EBC-4D7E-84B8-F81A5D33A1E9}" type="parTrans" cxnId="{6BA10DF0-48B9-453C-A945-D4B7E934FBB8}">
      <dgm:prSet/>
      <dgm:spPr/>
      <dgm:t>
        <a:bodyPr/>
        <a:lstStyle/>
        <a:p>
          <a:endParaRPr lang="en-GB"/>
        </a:p>
      </dgm:t>
    </dgm:pt>
    <dgm:pt modelId="{2045EBF4-FE98-4642-8A1E-D5B1D052B591}" type="sibTrans" cxnId="{6BA10DF0-48B9-453C-A945-D4B7E934FBB8}">
      <dgm:prSet/>
      <dgm:spPr/>
      <dgm:t>
        <a:bodyPr/>
        <a:lstStyle/>
        <a:p>
          <a:endParaRPr lang="en-GB"/>
        </a:p>
      </dgm:t>
    </dgm:pt>
    <dgm:pt modelId="{224EC61B-D08B-48B8-B229-1B052436D43E}">
      <dgm:prSet phldrT="[Text]"/>
      <dgm:spPr/>
      <dgm:t>
        <a:bodyPr/>
        <a:lstStyle/>
        <a:p>
          <a:r>
            <a:rPr lang="en-GB" dirty="0"/>
            <a:t>How?</a:t>
          </a:r>
        </a:p>
      </dgm:t>
    </dgm:pt>
    <dgm:pt modelId="{701C6846-6056-478C-A31D-7F6BEEA2A0EC}" type="parTrans" cxnId="{CC001F50-B8D0-43AC-BA8A-EBA8D115F717}">
      <dgm:prSet/>
      <dgm:spPr/>
      <dgm:t>
        <a:bodyPr/>
        <a:lstStyle/>
        <a:p>
          <a:endParaRPr lang="en-GB"/>
        </a:p>
      </dgm:t>
    </dgm:pt>
    <dgm:pt modelId="{E68AF85C-9329-40E3-ACC5-CA3AD3A4AEAB}" type="sibTrans" cxnId="{CC001F50-B8D0-43AC-BA8A-EBA8D115F717}">
      <dgm:prSet/>
      <dgm:spPr/>
      <dgm:t>
        <a:bodyPr/>
        <a:lstStyle/>
        <a:p>
          <a:endParaRPr lang="en-GB"/>
        </a:p>
      </dgm:t>
    </dgm:pt>
    <dgm:pt modelId="{BF9869EF-E6EF-4E23-A09E-BE0FC9697DF6}">
      <dgm:prSet phldrT="[Text]"/>
      <dgm:spPr/>
      <dgm:t>
        <a:bodyPr/>
        <a:lstStyle/>
        <a:p>
          <a:r>
            <a:rPr lang="en-GB" dirty="0"/>
            <a:t>What?</a:t>
          </a:r>
        </a:p>
      </dgm:t>
    </dgm:pt>
    <dgm:pt modelId="{95AF22B8-203A-41FA-8BCD-652B038B90ED}" type="parTrans" cxnId="{131D9258-56E9-476E-9557-E9A6DF4A5552}">
      <dgm:prSet/>
      <dgm:spPr/>
      <dgm:t>
        <a:bodyPr/>
        <a:lstStyle/>
        <a:p>
          <a:endParaRPr lang="en-GB"/>
        </a:p>
      </dgm:t>
    </dgm:pt>
    <dgm:pt modelId="{2A1D3217-5016-48D4-9004-C2CB77AE8585}" type="sibTrans" cxnId="{131D9258-56E9-476E-9557-E9A6DF4A5552}">
      <dgm:prSet/>
      <dgm:spPr/>
      <dgm:t>
        <a:bodyPr/>
        <a:lstStyle/>
        <a:p>
          <a:endParaRPr lang="en-GB"/>
        </a:p>
      </dgm:t>
    </dgm:pt>
    <dgm:pt modelId="{0EFDF4B2-A883-4DB5-BFD7-A149D2A2CBF7}">
      <dgm:prSet/>
      <dgm:spPr/>
      <dgm:t>
        <a:bodyPr/>
        <a:lstStyle/>
        <a:p>
          <a:pPr>
            <a:buNone/>
          </a:pPr>
          <a:r>
            <a:rPr lang="en-GB" dirty="0"/>
            <a:t>Our customers need an easy way to track farming operations, plan tasks with variable rate maps and remotely monitor the fleet. To be their preferred supplier we need to provide solutions to this challenges.</a:t>
          </a:r>
        </a:p>
      </dgm:t>
    </dgm:pt>
    <dgm:pt modelId="{FC5422F4-D7E4-47C8-B448-E71D2C60C24D}" type="parTrans" cxnId="{9DA3EBCD-3742-4D50-AC58-54300286DACB}">
      <dgm:prSet/>
      <dgm:spPr/>
      <dgm:t>
        <a:bodyPr/>
        <a:lstStyle/>
        <a:p>
          <a:endParaRPr lang="en-GB"/>
        </a:p>
      </dgm:t>
    </dgm:pt>
    <dgm:pt modelId="{F11664A9-CAC9-48DE-BC78-8FFC2DE314A1}" type="sibTrans" cxnId="{9DA3EBCD-3742-4D50-AC58-54300286DACB}">
      <dgm:prSet/>
      <dgm:spPr/>
      <dgm:t>
        <a:bodyPr/>
        <a:lstStyle/>
        <a:p>
          <a:endParaRPr lang="en-GB"/>
        </a:p>
      </dgm:t>
    </dgm:pt>
    <dgm:pt modelId="{06BD315F-69AB-4BBC-AED1-2774D7EE5668}">
      <dgm:prSet/>
      <dgm:spPr/>
      <dgm:t>
        <a:bodyPr/>
        <a:lstStyle/>
        <a:p>
          <a:pPr>
            <a:buNone/>
          </a:pPr>
          <a:r>
            <a:rPr lang="en-GB" dirty="0"/>
            <a:t>By supplying a connectivity system to help the users to manage and control their fleet and the tasks performed.</a:t>
          </a:r>
        </a:p>
      </dgm:t>
    </dgm:pt>
    <dgm:pt modelId="{FC26C317-F5E8-4429-AE74-16F8069C65D9}" type="parTrans" cxnId="{B1714E93-2BA9-44CA-8116-1E282133B7CD}">
      <dgm:prSet/>
      <dgm:spPr/>
      <dgm:t>
        <a:bodyPr/>
        <a:lstStyle/>
        <a:p>
          <a:endParaRPr lang="en-GB"/>
        </a:p>
      </dgm:t>
    </dgm:pt>
    <dgm:pt modelId="{F7202A74-D1D6-42C6-A2B3-19882D4F3683}" type="sibTrans" cxnId="{B1714E93-2BA9-44CA-8116-1E282133B7CD}">
      <dgm:prSet/>
      <dgm:spPr/>
      <dgm:t>
        <a:bodyPr/>
        <a:lstStyle/>
        <a:p>
          <a:endParaRPr lang="en-GB"/>
        </a:p>
      </dgm:t>
    </dgm:pt>
    <dgm:pt modelId="{E1BB772D-86E1-4AFA-959B-401B8E705214}">
      <dgm:prSet/>
      <dgm:spPr/>
      <dgm:t>
        <a:bodyPr/>
        <a:lstStyle/>
        <a:p>
          <a:pPr>
            <a:buNone/>
          </a:pPr>
          <a:r>
            <a:rPr lang="en-GB" dirty="0"/>
            <a:t>IsoMatch FarmCentre is a connectivity platform which uses in-house gateways to connect terminals, terminals and tractors. A simple user interface brings efficiency to operations control having all information in the same place.</a:t>
          </a:r>
        </a:p>
      </dgm:t>
    </dgm:pt>
    <dgm:pt modelId="{366A1F84-F32B-43C5-9BD6-CEA8057C8841}" type="parTrans" cxnId="{28F6C421-F736-48DB-AF51-D2A8EFDA639B}">
      <dgm:prSet/>
      <dgm:spPr/>
      <dgm:t>
        <a:bodyPr/>
        <a:lstStyle/>
        <a:p>
          <a:endParaRPr lang="en-GB"/>
        </a:p>
      </dgm:t>
    </dgm:pt>
    <dgm:pt modelId="{AF6CA916-2A13-4038-846A-7F8E490BE6F0}" type="sibTrans" cxnId="{28F6C421-F736-48DB-AF51-D2A8EFDA639B}">
      <dgm:prSet/>
      <dgm:spPr/>
      <dgm:t>
        <a:bodyPr/>
        <a:lstStyle/>
        <a:p>
          <a:endParaRPr lang="en-GB"/>
        </a:p>
      </dgm:t>
    </dgm:pt>
    <dgm:pt modelId="{32F5431A-386F-46CB-BF74-EBA3BA1AE5FE}" type="pres">
      <dgm:prSet presAssocID="{64C45268-46F5-45BB-8F62-F8AC52A32032}" presName="linear" presStyleCnt="0">
        <dgm:presLayoutVars>
          <dgm:dir/>
          <dgm:animLvl val="lvl"/>
          <dgm:resizeHandles val="exact"/>
        </dgm:presLayoutVars>
      </dgm:prSet>
      <dgm:spPr/>
    </dgm:pt>
    <dgm:pt modelId="{BA85C34D-3D3B-4498-9C6B-AD7D961F82EF}" type="pres">
      <dgm:prSet presAssocID="{794DB418-1AD6-4DA9-BC63-A262C86BB0FD}" presName="parentLin" presStyleCnt="0"/>
      <dgm:spPr/>
    </dgm:pt>
    <dgm:pt modelId="{84438DE0-81B4-4ECB-ACF3-ED926B194633}" type="pres">
      <dgm:prSet presAssocID="{794DB418-1AD6-4DA9-BC63-A262C86BB0FD}" presName="parentLeftMargin" presStyleLbl="node1" presStyleIdx="0" presStyleCnt="3"/>
      <dgm:spPr/>
    </dgm:pt>
    <dgm:pt modelId="{7A9C2497-8A45-47D2-AD2F-31A6CE810F3F}" type="pres">
      <dgm:prSet presAssocID="{794DB418-1AD6-4DA9-BC63-A262C86BB0FD}" presName="parentText" presStyleLbl="node1" presStyleIdx="0" presStyleCnt="3">
        <dgm:presLayoutVars>
          <dgm:chMax val="0"/>
          <dgm:bulletEnabled val="1"/>
        </dgm:presLayoutVars>
      </dgm:prSet>
      <dgm:spPr/>
    </dgm:pt>
    <dgm:pt modelId="{24D3F126-9283-4639-B438-38355392DA35}" type="pres">
      <dgm:prSet presAssocID="{794DB418-1AD6-4DA9-BC63-A262C86BB0FD}" presName="negativeSpace" presStyleCnt="0"/>
      <dgm:spPr/>
    </dgm:pt>
    <dgm:pt modelId="{7B95B9FE-18A4-4C47-9FF0-4030D522E381}" type="pres">
      <dgm:prSet presAssocID="{794DB418-1AD6-4DA9-BC63-A262C86BB0FD}" presName="childText" presStyleLbl="conFgAcc1" presStyleIdx="0" presStyleCnt="3">
        <dgm:presLayoutVars>
          <dgm:bulletEnabled val="1"/>
        </dgm:presLayoutVars>
      </dgm:prSet>
      <dgm:spPr/>
    </dgm:pt>
    <dgm:pt modelId="{D5D35563-14E6-4F26-8B7A-A1EEBB5975BC}" type="pres">
      <dgm:prSet presAssocID="{2045EBF4-FE98-4642-8A1E-D5B1D052B591}" presName="spaceBetweenRectangles" presStyleCnt="0"/>
      <dgm:spPr/>
    </dgm:pt>
    <dgm:pt modelId="{D81B6C82-1352-4FF7-AEDA-0FC862A0478B}" type="pres">
      <dgm:prSet presAssocID="{224EC61B-D08B-48B8-B229-1B052436D43E}" presName="parentLin" presStyleCnt="0"/>
      <dgm:spPr/>
    </dgm:pt>
    <dgm:pt modelId="{D98DB574-E044-4467-A1E1-884A4DA16919}" type="pres">
      <dgm:prSet presAssocID="{224EC61B-D08B-48B8-B229-1B052436D43E}" presName="parentLeftMargin" presStyleLbl="node1" presStyleIdx="0" presStyleCnt="3"/>
      <dgm:spPr/>
    </dgm:pt>
    <dgm:pt modelId="{4EA83FF3-8911-4F6C-BAC7-5303038AAD38}" type="pres">
      <dgm:prSet presAssocID="{224EC61B-D08B-48B8-B229-1B052436D43E}" presName="parentText" presStyleLbl="node1" presStyleIdx="1" presStyleCnt="3">
        <dgm:presLayoutVars>
          <dgm:chMax val="0"/>
          <dgm:bulletEnabled val="1"/>
        </dgm:presLayoutVars>
      </dgm:prSet>
      <dgm:spPr/>
    </dgm:pt>
    <dgm:pt modelId="{EA47A2B2-5357-43BD-A4BD-3B86DC7D27C9}" type="pres">
      <dgm:prSet presAssocID="{224EC61B-D08B-48B8-B229-1B052436D43E}" presName="negativeSpace" presStyleCnt="0"/>
      <dgm:spPr/>
    </dgm:pt>
    <dgm:pt modelId="{06FE8947-AAA8-40F8-B359-DD9F8795B06F}" type="pres">
      <dgm:prSet presAssocID="{224EC61B-D08B-48B8-B229-1B052436D43E}" presName="childText" presStyleLbl="conFgAcc1" presStyleIdx="1" presStyleCnt="3">
        <dgm:presLayoutVars>
          <dgm:bulletEnabled val="1"/>
        </dgm:presLayoutVars>
      </dgm:prSet>
      <dgm:spPr/>
    </dgm:pt>
    <dgm:pt modelId="{CCF8E1E9-2086-46EF-83C7-E887348AC67E}" type="pres">
      <dgm:prSet presAssocID="{E68AF85C-9329-40E3-ACC5-CA3AD3A4AEAB}" presName="spaceBetweenRectangles" presStyleCnt="0"/>
      <dgm:spPr/>
    </dgm:pt>
    <dgm:pt modelId="{8D678461-E1DE-445B-AD90-5F57B9DDB763}" type="pres">
      <dgm:prSet presAssocID="{BF9869EF-E6EF-4E23-A09E-BE0FC9697DF6}" presName="parentLin" presStyleCnt="0"/>
      <dgm:spPr/>
    </dgm:pt>
    <dgm:pt modelId="{088509BF-C1FD-475B-8D3A-3E1ED18C2945}" type="pres">
      <dgm:prSet presAssocID="{BF9869EF-E6EF-4E23-A09E-BE0FC9697DF6}" presName="parentLeftMargin" presStyleLbl="node1" presStyleIdx="1" presStyleCnt="3"/>
      <dgm:spPr/>
    </dgm:pt>
    <dgm:pt modelId="{8E203CE7-593E-4559-91A5-22FD85B76507}" type="pres">
      <dgm:prSet presAssocID="{BF9869EF-E6EF-4E23-A09E-BE0FC9697DF6}" presName="parentText" presStyleLbl="node1" presStyleIdx="2" presStyleCnt="3">
        <dgm:presLayoutVars>
          <dgm:chMax val="0"/>
          <dgm:bulletEnabled val="1"/>
        </dgm:presLayoutVars>
      </dgm:prSet>
      <dgm:spPr/>
    </dgm:pt>
    <dgm:pt modelId="{6AC7B60A-F7CB-46AA-84BB-3E78D3FF7551}" type="pres">
      <dgm:prSet presAssocID="{BF9869EF-E6EF-4E23-A09E-BE0FC9697DF6}" presName="negativeSpace" presStyleCnt="0"/>
      <dgm:spPr/>
    </dgm:pt>
    <dgm:pt modelId="{BE1E6A7B-B7FB-4F2C-8682-19A15DD15F9A}" type="pres">
      <dgm:prSet presAssocID="{BF9869EF-E6EF-4E23-A09E-BE0FC9697DF6}" presName="childText" presStyleLbl="conFgAcc1" presStyleIdx="2" presStyleCnt="3">
        <dgm:presLayoutVars>
          <dgm:bulletEnabled val="1"/>
        </dgm:presLayoutVars>
      </dgm:prSet>
      <dgm:spPr/>
    </dgm:pt>
  </dgm:ptLst>
  <dgm:cxnLst>
    <dgm:cxn modelId="{7FB1C612-AC99-419F-BEA1-289DB6FFDF98}" type="presOf" srcId="{06BD315F-69AB-4BBC-AED1-2774D7EE5668}" destId="{06FE8947-AAA8-40F8-B359-DD9F8795B06F}" srcOrd="0" destOrd="0" presId="urn:microsoft.com/office/officeart/2005/8/layout/list1"/>
    <dgm:cxn modelId="{28F6C421-F736-48DB-AF51-D2A8EFDA639B}" srcId="{BF9869EF-E6EF-4E23-A09E-BE0FC9697DF6}" destId="{E1BB772D-86E1-4AFA-959B-401B8E705214}" srcOrd="0" destOrd="0" parTransId="{366A1F84-F32B-43C5-9BD6-CEA8057C8841}" sibTransId="{AF6CA916-2A13-4038-846A-7F8E490BE6F0}"/>
    <dgm:cxn modelId="{53C44228-7525-4E8E-A669-F2DC31D47CCC}" type="presOf" srcId="{BF9869EF-E6EF-4E23-A09E-BE0FC9697DF6}" destId="{8E203CE7-593E-4559-91A5-22FD85B76507}" srcOrd="1" destOrd="0" presId="urn:microsoft.com/office/officeart/2005/8/layout/list1"/>
    <dgm:cxn modelId="{A758015F-6574-441B-8CE7-55AD9B727AE3}" type="presOf" srcId="{0EFDF4B2-A883-4DB5-BFD7-A149D2A2CBF7}" destId="{7B95B9FE-18A4-4C47-9FF0-4030D522E381}" srcOrd="0" destOrd="0" presId="urn:microsoft.com/office/officeart/2005/8/layout/list1"/>
    <dgm:cxn modelId="{CC001F50-B8D0-43AC-BA8A-EBA8D115F717}" srcId="{64C45268-46F5-45BB-8F62-F8AC52A32032}" destId="{224EC61B-D08B-48B8-B229-1B052436D43E}" srcOrd="1" destOrd="0" parTransId="{701C6846-6056-478C-A31D-7F6BEEA2A0EC}" sibTransId="{E68AF85C-9329-40E3-ACC5-CA3AD3A4AEAB}"/>
    <dgm:cxn modelId="{2B7C8471-AEED-4783-9AFE-EDEAF91A9AB6}" type="presOf" srcId="{BF9869EF-E6EF-4E23-A09E-BE0FC9697DF6}" destId="{088509BF-C1FD-475B-8D3A-3E1ED18C2945}" srcOrd="0" destOrd="0" presId="urn:microsoft.com/office/officeart/2005/8/layout/list1"/>
    <dgm:cxn modelId="{131D9258-56E9-476E-9557-E9A6DF4A5552}" srcId="{64C45268-46F5-45BB-8F62-F8AC52A32032}" destId="{BF9869EF-E6EF-4E23-A09E-BE0FC9697DF6}" srcOrd="2" destOrd="0" parTransId="{95AF22B8-203A-41FA-8BCD-652B038B90ED}" sibTransId="{2A1D3217-5016-48D4-9004-C2CB77AE8585}"/>
    <dgm:cxn modelId="{B1714E93-2BA9-44CA-8116-1E282133B7CD}" srcId="{224EC61B-D08B-48B8-B229-1B052436D43E}" destId="{06BD315F-69AB-4BBC-AED1-2774D7EE5668}" srcOrd="0" destOrd="0" parTransId="{FC26C317-F5E8-4429-AE74-16F8069C65D9}" sibTransId="{F7202A74-D1D6-42C6-A2B3-19882D4F3683}"/>
    <dgm:cxn modelId="{60718297-360E-47B2-B40A-F4F462509382}" type="presOf" srcId="{224EC61B-D08B-48B8-B229-1B052436D43E}" destId="{D98DB574-E044-4467-A1E1-884A4DA16919}" srcOrd="0" destOrd="0" presId="urn:microsoft.com/office/officeart/2005/8/layout/list1"/>
    <dgm:cxn modelId="{57863AA9-4A9F-4B0F-A384-6F7663B38D7D}" type="presOf" srcId="{794DB418-1AD6-4DA9-BC63-A262C86BB0FD}" destId="{7A9C2497-8A45-47D2-AD2F-31A6CE810F3F}" srcOrd="1" destOrd="0" presId="urn:microsoft.com/office/officeart/2005/8/layout/list1"/>
    <dgm:cxn modelId="{D5019CB6-3270-4A59-834A-7963F47C8598}" type="presOf" srcId="{64C45268-46F5-45BB-8F62-F8AC52A32032}" destId="{32F5431A-386F-46CB-BF74-EBA3BA1AE5FE}" srcOrd="0" destOrd="0" presId="urn:microsoft.com/office/officeart/2005/8/layout/list1"/>
    <dgm:cxn modelId="{2C116CBC-F0B1-4DB1-976D-469A902707B9}" type="presOf" srcId="{224EC61B-D08B-48B8-B229-1B052436D43E}" destId="{4EA83FF3-8911-4F6C-BAC7-5303038AAD38}" srcOrd="1" destOrd="0" presId="urn:microsoft.com/office/officeart/2005/8/layout/list1"/>
    <dgm:cxn modelId="{9DA3EBCD-3742-4D50-AC58-54300286DACB}" srcId="{794DB418-1AD6-4DA9-BC63-A262C86BB0FD}" destId="{0EFDF4B2-A883-4DB5-BFD7-A149D2A2CBF7}" srcOrd="0" destOrd="0" parTransId="{FC5422F4-D7E4-47C8-B448-E71D2C60C24D}" sibTransId="{F11664A9-CAC9-48DE-BC78-8FFC2DE314A1}"/>
    <dgm:cxn modelId="{6DE7FCDA-1DAA-4128-9609-E7124B6A8A6D}" type="presOf" srcId="{794DB418-1AD6-4DA9-BC63-A262C86BB0FD}" destId="{84438DE0-81B4-4ECB-ACF3-ED926B194633}" srcOrd="0" destOrd="0" presId="urn:microsoft.com/office/officeart/2005/8/layout/list1"/>
    <dgm:cxn modelId="{6BA10DF0-48B9-453C-A945-D4B7E934FBB8}" srcId="{64C45268-46F5-45BB-8F62-F8AC52A32032}" destId="{794DB418-1AD6-4DA9-BC63-A262C86BB0FD}" srcOrd="0" destOrd="0" parTransId="{D61B4B57-6EBC-4D7E-84B8-F81A5D33A1E9}" sibTransId="{2045EBF4-FE98-4642-8A1E-D5B1D052B591}"/>
    <dgm:cxn modelId="{46BFAFFE-E98C-44C4-B122-DB6011D93D15}" type="presOf" srcId="{E1BB772D-86E1-4AFA-959B-401B8E705214}" destId="{BE1E6A7B-B7FB-4F2C-8682-19A15DD15F9A}" srcOrd="0" destOrd="0" presId="urn:microsoft.com/office/officeart/2005/8/layout/list1"/>
    <dgm:cxn modelId="{9494EA88-DFA2-451E-9350-839EA247A586}" type="presParOf" srcId="{32F5431A-386F-46CB-BF74-EBA3BA1AE5FE}" destId="{BA85C34D-3D3B-4498-9C6B-AD7D961F82EF}" srcOrd="0" destOrd="0" presId="urn:microsoft.com/office/officeart/2005/8/layout/list1"/>
    <dgm:cxn modelId="{8895A851-655C-4DFB-8BD6-85245715E811}" type="presParOf" srcId="{BA85C34D-3D3B-4498-9C6B-AD7D961F82EF}" destId="{84438DE0-81B4-4ECB-ACF3-ED926B194633}" srcOrd="0" destOrd="0" presId="urn:microsoft.com/office/officeart/2005/8/layout/list1"/>
    <dgm:cxn modelId="{419B339E-71FF-47FF-9457-9FCC2CF6FB63}" type="presParOf" srcId="{BA85C34D-3D3B-4498-9C6B-AD7D961F82EF}" destId="{7A9C2497-8A45-47D2-AD2F-31A6CE810F3F}" srcOrd="1" destOrd="0" presId="urn:microsoft.com/office/officeart/2005/8/layout/list1"/>
    <dgm:cxn modelId="{74FB8A35-E874-4C3F-924B-FF49EDB852C2}" type="presParOf" srcId="{32F5431A-386F-46CB-BF74-EBA3BA1AE5FE}" destId="{24D3F126-9283-4639-B438-38355392DA35}" srcOrd="1" destOrd="0" presId="urn:microsoft.com/office/officeart/2005/8/layout/list1"/>
    <dgm:cxn modelId="{C7866A2C-A91A-4E59-95D0-FBC36A109300}" type="presParOf" srcId="{32F5431A-386F-46CB-BF74-EBA3BA1AE5FE}" destId="{7B95B9FE-18A4-4C47-9FF0-4030D522E381}" srcOrd="2" destOrd="0" presId="urn:microsoft.com/office/officeart/2005/8/layout/list1"/>
    <dgm:cxn modelId="{7E504D9C-2C05-43AD-ABBC-A8816018BA9A}" type="presParOf" srcId="{32F5431A-386F-46CB-BF74-EBA3BA1AE5FE}" destId="{D5D35563-14E6-4F26-8B7A-A1EEBB5975BC}" srcOrd="3" destOrd="0" presId="urn:microsoft.com/office/officeart/2005/8/layout/list1"/>
    <dgm:cxn modelId="{403B16FC-C314-45F9-8022-1706FFCF793C}" type="presParOf" srcId="{32F5431A-386F-46CB-BF74-EBA3BA1AE5FE}" destId="{D81B6C82-1352-4FF7-AEDA-0FC862A0478B}" srcOrd="4" destOrd="0" presId="urn:microsoft.com/office/officeart/2005/8/layout/list1"/>
    <dgm:cxn modelId="{C823B9B3-F860-4F1E-85D5-AAC723F1D05C}" type="presParOf" srcId="{D81B6C82-1352-4FF7-AEDA-0FC862A0478B}" destId="{D98DB574-E044-4467-A1E1-884A4DA16919}" srcOrd="0" destOrd="0" presId="urn:microsoft.com/office/officeart/2005/8/layout/list1"/>
    <dgm:cxn modelId="{D070F2AF-6F9B-4999-9292-77A565328F4A}" type="presParOf" srcId="{D81B6C82-1352-4FF7-AEDA-0FC862A0478B}" destId="{4EA83FF3-8911-4F6C-BAC7-5303038AAD38}" srcOrd="1" destOrd="0" presId="urn:microsoft.com/office/officeart/2005/8/layout/list1"/>
    <dgm:cxn modelId="{DB03C749-C5A6-47F8-AF8B-AFC135FCDE65}" type="presParOf" srcId="{32F5431A-386F-46CB-BF74-EBA3BA1AE5FE}" destId="{EA47A2B2-5357-43BD-A4BD-3B86DC7D27C9}" srcOrd="5" destOrd="0" presId="urn:microsoft.com/office/officeart/2005/8/layout/list1"/>
    <dgm:cxn modelId="{92CED881-4135-450C-B7B6-F855543DE40C}" type="presParOf" srcId="{32F5431A-386F-46CB-BF74-EBA3BA1AE5FE}" destId="{06FE8947-AAA8-40F8-B359-DD9F8795B06F}" srcOrd="6" destOrd="0" presId="urn:microsoft.com/office/officeart/2005/8/layout/list1"/>
    <dgm:cxn modelId="{C148FDE1-3878-46F9-B18D-A9B5980CE437}" type="presParOf" srcId="{32F5431A-386F-46CB-BF74-EBA3BA1AE5FE}" destId="{CCF8E1E9-2086-46EF-83C7-E887348AC67E}" srcOrd="7" destOrd="0" presId="urn:microsoft.com/office/officeart/2005/8/layout/list1"/>
    <dgm:cxn modelId="{20C282C1-0364-4962-A90C-A7307D5C34BB}" type="presParOf" srcId="{32F5431A-386F-46CB-BF74-EBA3BA1AE5FE}" destId="{8D678461-E1DE-445B-AD90-5F57B9DDB763}" srcOrd="8" destOrd="0" presId="urn:microsoft.com/office/officeart/2005/8/layout/list1"/>
    <dgm:cxn modelId="{5267001B-FB1D-42AA-A251-E551C9AA95C3}" type="presParOf" srcId="{8D678461-E1DE-445B-AD90-5F57B9DDB763}" destId="{088509BF-C1FD-475B-8D3A-3E1ED18C2945}" srcOrd="0" destOrd="0" presId="urn:microsoft.com/office/officeart/2005/8/layout/list1"/>
    <dgm:cxn modelId="{849A4EB8-4744-4D1A-AAF0-EF346C8763E5}" type="presParOf" srcId="{8D678461-E1DE-445B-AD90-5F57B9DDB763}" destId="{8E203CE7-593E-4559-91A5-22FD85B76507}" srcOrd="1" destOrd="0" presId="urn:microsoft.com/office/officeart/2005/8/layout/list1"/>
    <dgm:cxn modelId="{4B30F542-5832-441E-BED0-F7D3465649DA}" type="presParOf" srcId="{32F5431A-386F-46CB-BF74-EBA3BA1AE5FE}" destId="{6AC7B60A-F7CB-46AA-84BB-3E78D3FF7551}" srcOrd="9" destOrd="0" presId="urn:microsoft.com/office/officeart/2005/8/layout/list1"/>
    <dgm:cxn modelId="{32DFBF38-6D9E-4E0F-B734-D9EBB365F046}" type="presParOf" srcId="{32F5431A-386F-46CB-BF74-EBA3BA1AE5FE}" destId="{BE1E6A7B-B7FB-4F2C-8682-19A15DD15F9A}"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855902-8FDC-4F75-8D7A-5B6393443766}" type="doc">
      <dgm:prSet loTypeId="urn:microsoft.com/office/officeart/2005/8/layout/hList7" loCatId="relationship" qsTypeId="urn:microsoft.com/office/officeart/2005/8/quickstyle/simple1" qsCatId="simple" csTypeId="urn:microsoft.com/office/officeart/2005/8/colors/accent1_2" csCatId="accent1" phldr="1"/>
      <dgm:spPr/>
      <dgm:t>
        <a:bodyPr/>
        <a:lstStyle/>
        <a:p>
          <a:endParaRPr lang="en-GB"/>
        </a:p>
      </dgm:t>
    </dgm:pt>
    <dgm:pt modelId="{801E38E5-7F3A-40B0-AEB5-CF46AE085836}">
      <dgm:prSet phldrT="[Text]"/>
      <dgm:spPr/>
      <dgm:t>
        <a:bodyPr/>
        <a:lstStyle/>
        <a:p>
          <a:r>
            <a:rPr lang="en-GB" dirty="0">
              <a:solidFill>
                <a:schemeClr val="bg1"/>
              </a:solidFill>
            </a:rPr>
            <a:t>Connected Machinery</a:t>
          </a:r>
        </a:p>
      </dgm:t>
    </dgm:pt>
    <dgm:pt modelId="{BCC22141-3A55-4C0F-8DE0-B3E60696D273}" type="parTrans" cxnId="{E6BC29EC-2369-4192-A36A-EC2E4C1376EB}">
      <dgm:prSet/>
      <dgm:spPr/>
      <dgm:t>
        <a:bodyPr/>
        <a:lstStyle/>
        <a:p>
          <a:endParaRPr lang="en-GB"/>
        </a:p>
      </dgm:t>
    </dgm:pt>
    <dgm:pt modelId="{C5B27DBA-1CCE-4E37-9E8D-F147AB2CCF54}" type="sibTrans" cxnId="{E6BC29EC-2369-4192-A36A-EC2E4C1376EB}">
      <dgm:prSet/>
      <dgm:spPr/>
      <dgm:t>
        <a:bodyPr/>
        <a:lstStyle/>
        <a:p>
          <a:endParaRPr lang="en-GB"/>
        </a:p>
      </dgm:t>
    </dgm:pt>
    <dgm:pt modelId="{5E9173B6-A69E-406E-A782-9BD045097F96}">
      <dgm:prSet phldrT="[Text]"/>
      <dgm:spPr>
        <a:solidFill>
          <a:schemeClr val="accent2"/>
        </a:solidFill>
      </dgm:spPr>
      <dgm:t>
        <a:bodyPr/>
        <a:lstStyle/>
        <a:p>
          <a:pPr>
            <a:buFont typeface="Arial" panose="020B0604020202020204" pitchFamily="34" charset="0"/>
            <a:buChar char="•"/>
          </a:pPr>
          <a:r>
            <a:rPr lang="en-GB" dirty="0">
              <a:solidFill>
                <a:schemeClr val="bg1"/>
              </a:solidFill>
            </a:rPr>
            <a:t>Machinery monitoring</a:t>
          </a:r>
        </a:p>
      </dgm:t>
    </dgm:pt>
    <dgm:pt modelId="{C9C0D1EE-2E2A-4807-AAFA-2B2F49467205}" type="parTrans" cxnId="{92E798E7-217C-40AB-A762-0E833EE4A0FC}">
      <dgm:prSet/>
      <dgm:spPr/>
      <dgm:t>
        <a:bodyPr/>
        <a:lstStyle/>
        <a:p>
          <a:endParaRPr lang="en-GB"/>
        </a:p>
      </dgm:t>
    </dgm:pt>
    <dgm:pt modelId="{25D3A035-4FB9-4944-9D53-C5DDFC595ADC}" type="sibTrans" cxnId="{92E798E7-217C-40AB-A762-0E833EE4A0FC}">
      <dgm:prSet/>
      <dgm:spPr/>
      <dgm:t>
        <a:bodyPr/>
        <a:lstStyle/>
        <a:p>
          <a:endParaRPr lang="en-GB"/>
        </a:p>
      </dgm:t>
    </dgm:pt>
    <dgm:pt modelId="{205D7F83-9D01-40F7-A67A-78C8D98D3D33}">
      <dgm:prSet phldrT="[Text]"/>
      <dgm:spPr>
        <a:solidFill>
          <a:schemeClr val="accent3"/>
        </a:solidFill>
      </dgm:spPr>
      <dgm:t>
        <a:bodyPr/>
        <a:lstStyle/>
        <a:p>
          <a:r>
            <a:rPr lang="en-GB" dirty="0">
              <a:solidFill>
                <a:schemeClr val="bg1"/>
              </a:solidFill>
            </a:rPr>
            <a:t>Data Storage</a:t>
          </a:r>
        </a:p>
      </dgm:t>
    </dgm:pt>
    <dgm:pt modelId="{0B0C56F6-1239-4FCA-BFE9-B7552C6A2108}" type="parTrans" cxnId="{6AF3D122-51E0-41D6-A7AB-9BCDBAF9703A}">
      <dgm:prSet/>
      <dgm:spPr/>
      <dgm:t>
        <a:bodyPr/>
        <a:lstStyle/>
        <a:p>
          <a:endParaRPr lang="en-GB"/>
        </a:p>
      </dgm:t>
    </dgm:pt>
    <dgm:pt modelId="{D746DC8B-47B6-480C-8265-B8C7D95E4AE4}" type="sibTrans" cxnId="{6AF3D122-51E0-41D6-A7AB-9BCDBAF9703A}">
      <dgm:prSet/>
      <dgm:spPr/>
      <dgm:t>
        <a:bodyPr/>
        <a:lstStyle/>
        <a:p>
          <a:endParaRPr lang="en-GB"/>
        </a:p>
      </dgm:t>
    </dgm:pt>
    <dgm:pt modelId="{A045A8FB-FC59-4668-B2C5-DD4FB2520B95}">
      <dgm:prSet phldrT="[Text]"/>
      <dgm:spPr>
        <a:solidFill>
          <a:schemeClr val="accent3"/>
        </a:solidFill>
      </dgm:spPr>
      <dgm:t>
        <a:bodyPr/>
        <a:lstStyle/>
        <a:p>
          <a:r>
            <a:rPr lang="en-GB">
              <a:solidFill>
                <a:schemeClr val="bg1"/>
              </a:solidFill>
            </a:rPr>
            <a:t>Terminals</a:t>
          </a:r>
          <a:endParaRPr lang="en-GB" dirty="0">
            <a:solidFill>
              <a:schemeClr val="bg1"/>
            </a:solidFill>
          </a:endParaRPr>
        </a:p>
      </dgm:t>
    </dgm:pt>
    <dgm:pt modelId="{49E0F412-50DB-4842-B355-5B6DC6489A50}" type="parTrans" cxnId="{B97F917B-3334-40C7-9325-74E34D0561A1}">
      <dgm:prSet/>
      <dgm:spPr/>
      <dgm:t>
        <a:bodyPr/>
        <a:lstStyle/>
        <a:p>
          <a:endParaRPr lang="en-GB"/>
        </a:p>
      </dgm:t>
    </dgm:pt>
    <dgm:pt modelId="{DFD98996-C2F4-4C3A-9E8C-9DA60C07729D}" type="sibTrans" cxnId="{B97F917B-3334-40C7-9325-74E34D0561A1}">
      <dgm:prSet/>
      <dgm:spPr/>
      <dgm:t>
        <a:bodyPr/>
        <a:lstStyle/>
        <a:p>
          <a:endParaRPr lang="en-GB"/>
        </a:p>
      </dgm:t>
    </dgm:pt>
    <dgm:pt modelId="{E76C100A-8A19-4146-954B-F2F0F1AAAA55}">
      <dgm:prSet phldrT="[Text]"/>
      <dgm:spPr>
        <a:solidFill>
          <a:schemeClr val="accent5"/>
        </a:solidFill>
      </dgm:spPr>
      <dgm:t>
        <a:bodyPr/>
        <a:lstStyle/>
        <a:p>
          <a:r>
            <a:rPr lang="en-GB" dirty="0">
              <a:solidFill>
                <a:schemeClr val="bg1"/>
              </a:solidFill>
            </a:rPr>
            <a:t>Outputs</a:t>
          </a:r>
        </a:p>
      </dgm:t>
    </dgm:pt>
    <dgm:pt modelId="{0028B2E6-AC93-4017-AB44-54E53B66FBF3}" type="parTrans" cxnId="{909298FE-458D-4F9E-B231-42F816C7CBE4}">
      <dgm:prSet/>
      <dgm:spPr/>
      <dgm:t>
        <a:bodyPr/>
        <a:lstStyle/>
        <a:p>
          <a:endParaRPr lang="en-GB"/>
        </a:p>
      </dgm:t>
    </dgm:pt>
    <dgm:pt modelId="{C3305797-7F4C-4B65-A393-2A6E4ED2346E}" type="sibTrans" cxnId="{909298FE-458D-4F9E-B231-42F816C7CBE4}">
      <dgm:prSet/>
      <dgm:spPr/>
      <dgm:t>
        <a:bodyPr/>
        <a:lstStyle/>
        <a:p>
          <a:endParaRPr lang="en-GB"/>
        </a:p>
      </dgm:t>
    </dgm:pt>
    <dgm:pt modelId="{4BF9CEDD-E887-44D1-ADE7-A731C0A41984}">
      <dgm:prSet/>
      <dgm:spPr>
        <a:solidFill>
          <a:schemeClr val="accent2"/>
        </a:solidFill>
      </dgm:spPr>
      <dgm:t>
        <a:bodyPr/>
        <a:lstStyle/>
        <a:p>
          <a:r>
            <a:rPr lang="en-GB" dirty="0">
              <a:solidFill>
                <a:schemeClr val="bg1"/>
              </a:solidFill>
            </a:rPr>
            <a:t>Streamlined Services</a:t>
          </a:r>
        </a:p>
      </dgm:t>
    </dgm:pt>
    <dgm:pt modelId="{1D1E9A2C-FEA4-4618-A9CD-39AD72E1852B}" type="parTrans" cxnId="{AF4D9806-E007-4477-95B6-188CF9F4F718}">
      <dgm:prSet/>
      <dgm:spPr/>
      <dgm:t>
        <a:bodyPr/>
        <a:lstStyle/>
        <a:p>
          <a:endParaRPr lang="en-GB"/>
        </a:p>
      </dgm:t>
    </dgm:pt>
    <dgm:pt modelId="{D4F96F52-28D1-4205-AA50-8F1C03E34B76}" type="sibTrans" cxnId="{AF4D9806-E007-4477-95B6-188CF9F4F718}">
      <dgm:prSet/>
      <dgm:spPr/>
      <dgm:t>
        <a:bodyPr/>
        <a:lstStyle/>
        <a:p>
          <a:endParaRPr lang="en-GB"/>
        </a:p>
      </dgm:t>
    </dgm:pt>
    <dgm:pt modelId="{B2CFB330-CE6F-41AA-8F0C-77C8F1DFD340}">
      <dgm:prSet phldrT="[Text]"/>
      <dgm:spPr/>
      <dgm:t>
        <a:bodyPr/>
        <a:lstStyle/>
        <a:p>
          <a:r>
            <a:rPr lang="en-GB" dirty="0">
              <a:solidFill>
                <a:schemeClr val="bg1"/>
              </a:solidFill>
            </a:rPr>
            <a:t>Terminals</a:t>
          </a:r>
        </a:p>
      </dgm:t>
    </dgm:pt>
    <dgm:pt modelId="{9A9E1627-41E7-4FD4-BB78-FAC2A0E0C742}" type="parTrans" cxnId="{CED313C0-DA8C-4CF8-ADAB-5E00DA27E8C6}">
      <dgm:prSet/>
      <dgm:spPr/>
      <dgm:t>
        <a:bodyPr/>
        <a:lstStyle/>
        <a:p>
          <a:endParaRPr lang="en-GB"/>
        </a:p>
      </dgm:t>
    </dgm:pt>
    <dgm:pt modelId="{5090C5F6-7BAC-4FBA-96EE-27511C1DBD22}" type="sibTrans" cxnId="{CED313C0-DA8C-4CF8-ADAB-5E00DA27E8C6}">
      <dgm:prSet/>
      <dgm:spPr/>
      <dgm:t>
        <a:bodyPr/>
        <a:lstStyle/>
        <a:p>
          <a:endParaRPr lang="en-GB"/>
        </a:p>
      </dgm:t>
    </dgm:pt>
    <dgm:pt modelId="{801C9D16-5297-492C-A048-F6F8F8288D77}">
      <dgm:prSet/>
      <dgm:spPr/>
      <dgm:t>
        <a:bodyPr/>
        <a:lstStyle/>
        <a:p>
          <a:r>
            <a:rPr lang="en-GB" dirty="0">
              <a:solidFill>
                <a:schemeClr val="bg1"/>
              </a:solidFill>
            </a:rPr>
            <a:t>Implements</a:t>
          </a:r>
        </a:p>
      </dgm:t>
    </dgm:pt>
    <dgm:pt modelId="{B4EC481F-82F5-4F32-818B-31A501434A4C}" type="parTrans" cxnId="{BA846175-F8B6-4600-804D-B65F180F0A37}">
      <dgm:prSet/>
      <dgm:spPr/>
      <dgm:t>
        <a:bodyPr/>
        <a:lstStyle/>
        <a:p>
          <a:endParaRPr lang="en-GB"/>
        </a:p>
      </dgm:t>
    </dgm:pt>
    <dgm:pt modelId="{78261009-E3FD-49A6-B8EE-54024F1B3173}" type="sibTrans" cxnId="{BA846175-F8B6-4600-804D-B65F180F0A37}">
      <dgm:prSet/>
      <dgm:spPr/>
      <dgm:t>
        <a:bodyPr/>
        <a:lstStyle/>
        <a:p>
          <a:endParaRPr lang="en-GB"/>
        </a:p>
      </dgm:t>
    </dgm:pt>
    <dgm:pt modelId="{77AF1D4A-9489-4ECF-9FBB-2BC7466C68EB}">
      <dgm:prSet/>
      <dgm:spPr/>
      <dgm:t>
        <a:bodyPr/>
        <a:lstStyle/>
        <a:p>
          <a:r>
            <a:rPr lang="en-GB" dirty="0">
              <a:solidFill>
                <a:schemeClr val="bg1"/>
              </a:solidFill>
            </a:rPr>
            <a:t>Tractors</a:t>
          </a:r>
        </a:p>
      </dgm:t>
    </dgm:pt>
    <dgm:pt modelId="{E57F210C-5100-49DD-925C-34D97464FDC8}" type="parTrans" cxnId="{CD35B933-9089-4D83-B42F-4C6D89593622}">
      <dgm:prSet/>
      <dgm:spPr/>
      <dgm:t>
        <a:bodyPr/>
        <a:lstStyle/>
        <a:p>
          <a:endParaRPr lang="en-GB"/>
        </a:p>
      </dgm:t>
    </dgm:pt>
    <dgm:pt modelId="{12CBF7F2-298E-43AB-B168-AE92195B410E}" type="sibTrans" cxnId="{CD35B933-9089-4D83-B42F-4C6D89593622}">
      <dgm:prSet/>
      <dgm:spPr/>
      <dgm:t>
        <a:bodyPr/>
        <a:lstStyle/>
        <a:p>
          <a:endParaRPr lang="en-GB"/>
        </a:p>
      </dgm:t>
    </dgm:pt>
    <dgm:pt modelId="{FA9EFDB3-AF1B-4FC7-A292-FEF4E57929D8}">
      <dgm:prSet/>
      <dgm:spPr>
        <a:solidFill>
          <a:schemeClr val="accent2"/>
        </a:solidFill>
      </dgm:spPr>
      <dgm:t>
        <a:bodyPr/>
        <a:lstStyle/>
        <a:p>
          <a:r>
            <a:rPr lang="en-GB" dirty="0">
              <a:solidFill>
                <a:schemeClr val="bg1"/>
              </a:solidFill>
            </a:rPr>
            <a:t>Task data exchange</a:t>
          </a:r>
          <a:endParaRPr lang="en-GB" b="0" dirty="0">
            <a:solidFill>
              <a:schemeClr val="bg1"/>
            </a:solidFill>
          </a:endParaRPr>
        </a:p>
      </dgm:t>
    </dgm:pt>
    <dgm:pt modelId="{457A3851-02DB-4E1E-8D10-7072A0D32EDB}" type="parTrans" cxnId="{DBB55AA6-0F02-46FE-A38F-53445E74CD0C}">
      <dgm:prSet/>
      <dgm:spPr/>
      <dgm:t>
        <a:bodyPr/>
        <a:lstStyle/>
        <a:p>
          <a:endParaRPr lang="en-GB"/>
        </a:p>
      </dgm:t>
    </dgm:pt>
    <dgm:pt modelId="{722915F2-C091-4DE9-8839-FFC7FE756FDF}" type="sibTrans" cxnId="{DBB55AA6-0F02-46FE-A38F-53445E74CD0C}">
      <dgm:prSet/>
      <dgm:spPr/>
      <dgm:t>
        <a:bodyPr/>
        <a:lstStyle/>
        <a:p>
          <a:endParaRPr lang="en-GB"/>
        </a:p>
      </dgm:t>
    </dgm:pt>
    <dgm:pt modelId="{A570EA75-9269-486F-B4CC-F5F997535222}">
      <dgm:prSet/>
      <dgm:spPr>
        <a:solidFill>
          <a:schemeClr val="accent2"/>
        </a:solidFill>
      </dgm:spPr>
      <dgm:t>
        <a:bodyPr/>
        <a:lstStyle/>
        <a:p>
          <a:r>
            <a:rPr lang="en-GB">
              <a:solidFill>
                <a:schemeClr val="bg1"/>
              </a:solidFill>
            </a:rPr>
            <a:t>API connections</a:t>
          </a:r>
          <a:endParaRPr lang="en-GB" dirty="0">
            <a:solidFill>
              <a:schemeClr val="bg1"/>
            </a:solidFill>
          </a:endParaRPr>
        </a:p>
      </dgm:t>
    </dgm:pt>
    <dgm:pt modelId="{489E6265-D35D-4348-934C-701B9E069DDF}" type="parTrans" cxnId="{9C8DCBEB-FEFF-446A-A6F1-A403ED3252D6}">
      <dgm:prSet/>
      <dgm:spPr/>
      <dgm:t>
        <a:bodyPr/>
        <a:lstStyle/>
        <a:p>
          <a:endParaRPr lang="en-GB"/>
        </a:p>
      </dgm:t>
    </dgm:pt>
    <dgm:pt modelId="{83D45FEF-33C5-4B57-B5F1-FE793E5ADDFC}" type="sibTrans" cxnId="{9C8DCBEB-FEFF-446A-A6F1-A403ED3252D6}">
      <dgm:prSet/>
      <dgm:spPr/>
      <dgm:t>
        <a:bodyPr/>
        <a:lstStyle/>
        <a:p>
          <a:endParaRPr lang="en-GB"/>
        </a:p>
      </dgm:t>
    </dgm:pt>
    <dgm:pt modelId="{2DA02D23-EC21-475A-BF89-D527656FA34C}">
      <dgm:prSet/>
      <dgm:spPr>
        <a:solidFill>
          <a:schemeClr val="accent3"/>
        </a:solidFill>
      </dgm:spPr>
      <dgm:t>
        <a:bodyPr/>
        <a:lstStyle/>
        <a:p>
          <a:r>
            <a:rPr lang="en-GB" dirty="0">
              <a:solidFill>
                <a:schemeClr val="bg1"/>
              </a:solidFill>
            </a:rPr>
            <a:t>Implements</a:t>
          </a:r>
        </a:p>
      </dgm:t>
    </dgm:pt>
    <dgm:pt modelId="{0E6ABB26-1D28-4EE3-8371-8C203AE02EA2}" type="parTrans" cxnId="{01C99AC0-7D2A-432A-A73A-1A8E44D63947}">
      <dgm:prSet/>
      <dgm:spPr/>
      <dgm:t>
        <a:bodyPr/>
        <a:lstStyle/>
        <a:p>
          <a:endParaRPr lang="en-GB"/>
        </a:p>
      </dgm:t>
    </dgm:pt>
    <dgm:pt modelId="{33EA4781-9349-4C31-8FEC-136DB43C7D89}" type="sibTrans" cxnId="{01C99AC0-7D2A-432A-A73A-1A8E44D63947}">
      <dgm:prSet/>
      <dgm:spPr/>
      <dgm:t>
        <a:bodyPr/>
        <a:lstStyle/>
        <a:p>
          <a:endParaRPr lang="en-GB"/>
        </a:p>
      </dgm:t>
    </dgm:pt>
    <dgm:pt modelId="{1229B549-B39A-40CB-BB86-D50D952C9362}">
      <dgm:prSet/>
      <dgm:spPr>
        <a:solidFill>
          <a:schemeClr val="accent3"/>
        </a:solidFill>
      </dgm:spPr>
      <dgm:t>
        <a:bodyPr/>
        <a:lstStyle/>
        <a:p>
          <a:r>
            <a:rPr lang="en-GB" dirty="0">
              <a:solidFill>
                <a:schemeClr val="bg1"/>
              </a:solidFill>
            </a:rPr>
            <a:t>Vehicles</a:t>
          </a:r>
        </a:p>
      </dgm:t>
    </dgm:pt>
    <dgm:pt modelId="{A9BDB3BB-6E8B-4E59-937C-77D1E4C9D0CD}" type="parTrans" cxnId="{D8174A0B-3C06-4976-87F2-68E6DB4B1088}">
      <dgm:prSet/>
      <dgm:spPr/>
      <dgm:t>
        <a:bodyPr/>
        <a:lstStyle/>
        <a:p>
          <a:endParaRPr lang="en-GB"/>
        </a:p>
      </dgm:t>
    </dgm:pt>
    <dgm:pt modelId="{0CB1589D-6D18-41B4-B821-50F28400E9E8}" type="sibTrans" cxnId="{D8174A0B-3C06-4976-87F2-68E6DB4B1088}">
      <dgm:prSet/>
      <dgm:spPr/>
      <dgm:t>
        <a:bodyPr/>
        <a:lstStyle/>
        <a:p>
          <a:endParaRPr lang="en-GB"/>
        </a:p>
      </dgm:t>
    </dgm:pt>
    <dgm:pt modelId="{99C7D9ED-46CE-49D8-A1DA-C704EAB7B1D0}">
      <dgm:prSet/>
      <dgm:spPr>
        <a:solidFill>
          <a:schemeClr val="accent3"/>
        </a:solidFill>
      </dgm:spPr>
      <dgm:t>
        <a:bodyPr/>
        <a:lstStyle/>
        <a:p>
          <a:r>
            <a:rPr lang="en-GB" dirty="0">
              <a:solidFill>
                <a:schemeClr val="bg1"/>
              </a:solidFill>
            </a:rPr>
            <a:t>Tracking, SOVs, DTCs</a:t>
          </a:r>
        </a:p>
      </dgm:t>
    </dgm:pt>
    <dgm:pt modelId="{7C46FEDB-F4AC-4CA7-BCFA-95C4088FC773}" type="parTrans" cxnId="{5D8339A3-7588-46D2-B173-9003C2F74E5F}">
      <dgm:prSet/>
      <dgm:spPr/>
      <dgm:t>
        <a:bodyPr/>
        <a:lstStyle/>
        <a:p>
          <a:endParaRPr lang="en-GB"/>
        </a:p>
      </dgm:t>
    </dgm:pt>
    <dgm:pt modelId="{5D45F623-FAD3-46CE-991C-F45846AAC1E3}" type="sibTrans" cxnId="{5D8339A3-7588-46D2-B173-9003C2F74E5F}">
      <dgm:prSet/>
      <dgm:spPr/>
      <dgm:t>
        <a:bodyPr/>
        <a:lstStyle/>
        <a:p>
          <a:endParaRPr lang="en-GB"/>
        </a:p>
      </dgm:t>
    </dgm:pt>
    <dgm:pt modelId="{AEB7FEC5-C6B7-41E4-ADDB-22FEA7D125BA}">
      <dgm:prSet/>
      <dgm:spPr>
        <a:solidFill>
          <a:schemeClr val="accent3"/>
        </a:solidFill>
      </dgm:spPr>
      <dgm:t>
        <a:bodyPr/>
        <a:lstStyle/>
        <a:p>
          <a:r>
            <a:rPr lang="en-GB" dirty="0" err="1">
              <a:solidFill>
                <a:schemeClr val="bg1"/>
              </a:solidFill>
            </a:rPr>
            <a:t>Taskdata</a:t>
          </a:r>
          <a:endParaRPr lang="en-GB" dirty="0">
            <a:solidFill>
              <a:schemeClr val="bg1"/>
            </a:solidFill>
          </a:endParaRPr>
        </a:p>
      </dgm:t>
    </dgm:pt>
    <dgm:pt modelId="{ACD611E2-C269-40FF-A958-17382236BFA5}" type="parTrans" cxnId="{2FFDDD7A-FD6C-4AC8-9EBA-2ECCC35DE9EE}">
      <dgm:prSet/>
      <dgm:spPr/>
      <dgm:t>
        <a:bodyPr/>
        <a:lstStyle/>
        <a:p>
          <a:endParaRPr lang="en-GB"/>
        </a:p>
      </dgm:t>
    </dgm:pt>
    <dgm:pt modelId="{FA86430F-CAC8-498B-8885-DF5521B2521E}" type="sibTrans" cxnId="{2FFDDD7A-FD6C-4AC8-9EBA-2ECCC35DE9EE}">
      <dgm:prSet/>
      <dgm:spPr/>
      <dgm:t>
        <a:bodyPr/>
        <a:lstStyle/>
        <a:p>
          <a:endParaRPr lang="en-GB"/>
        </a:p>
      </dgm:t>
    </dgm:pt>
    <dgm:pt modelId="{B474FF00-03EA-496A-A888-AFBACC0179BD}">
      <dgm:prSet/>
      <dgm:spPr>
        <a:solidFill>
          <a:schemeClr val="accent3"/>
        </a:solidFill>
      </dgm:spPr>
      <dgm:t>
        <a:bodyPr/>
        <a:lstStyle/>
        <a:p>
          <a:r>
            <a:rPr lang="en-GB" dirty="0">
              <a:solidFill>
                <a:schemeClr val="bg1"/>
              </a:solidFill>
            </a:rPr>
            <a:t>Customer data</a:t>
          </a:r>
          <a:endParaRPr lang="en-US" dirty="0">
            <a:solidFill>
              <a:schemeClr val="bg1"/>
            </a:solidFill>
          </a:endParaRPr>
        </a:p>
      </dgm:t>
    </dgm:pt>
    <dgm:pt modelId="{6B7A3830-8369-4633-89D5-4D5AF805E3DA}" type="parTrans" cxnId="{1148299A-8DCF-4EE7-AE59-28AD4D30F5FB}">
      <dgm:prSet/>
      <dgm:spPr/>
      <dgm:t>
        <a:bodyPr/>
        <a:lstStyle/>
        <a:p>
          <a:endParaRPr lang="en-GB"/>
        </a:p>
      </dgm:t>
    </dgm:pt>
    <dgm:pt modelId="{CE85344D-D451-4D33-816A-DDC3DEABEE0B}" type="sibTrans" cxnId="{1148299A-8DCF-4EE7-AE59-28AD4D30F5FB}">
      <dgm:prSet/>
      <dgm:spPr/>
      <dgm:t>
        <a:bodyPr/>
        <a:lstStyle/>
        <a:p>
          <a:endParaRPr lang="en-GB"/>
        </a:p>
      </dgm:t>
    </dgm:pt>
    <dgm:pt modelId="{6D77631B-7B2C-4E9A-9352-1B6FAE702A4C}">
      <dgm:prSet phldrT="[Text]"/>
      <dgm:spPr>
        <a:solidFill>
          <a:schemeClr val="accent5"/>
        </a:solidFill>
      </dgm:spPr>
      <dgm:t>
        <a:bodyPr/>
        <a:lstStyle/>
        <a:p>
          <a:r>
            <a:rPr lang="en-GB" dirty="0">
              <a:solidFill>
                <a:schemeClr val="bg1"/>
              </a:solidFill>
            </a:rPr>
            <a:t>Fleet control</a:t>
          </a:r>
        </a:p>
      </dgm:t>
    </dgm:pt>
    <dgm:pt modelId="{0DE74BA1-D610-493D-8A8F-DA252485CAC8}" type="parTrans" cxnId="{A4CBFB5C-4FAD-40D7-B5D8-260591BA0DC1}">
      <dgm:prSet/>
      <dgm:spPr/>
      <dgm:t>
        <a:bodyPr/>
        <a:lstStyle/>
        <a:p>
          <a:endParaRPr lang="en-GB"/>
        </a:p>
      </dgm:t>
    </dgm:pt>
    <dgm:pt modelId="{5F71CA71-50BA-4613-9FA4-217D7FB0D27E}" type="sibTrans" cxnId="{A4CBFB5C-4FAD-40D7-B5D8-260591BA0DC1}">
      <dgm:prSet/>
      <dgm:spPr/>
      <dgm:t>
        <a:bodyPr/>
        <a:lstStyle/>
        <a:p>
          <a:endParaRPr lang="en-GB"/>
        </a:p>
      </dgm:t>
    </dgm:pt>
    <dgm:pt modelId="{329D7B90-9119-4B5C-9EE4-6F7F94F4602F}">
      <dgm:prSet/>
      <dgm:spPr>
        <a:solidFill>
          <a:schemeClr val="accent5"/>
        </a:solidFill>
      </dgm:spPr>
      <dgm:t>
        <a:bodyPr/>
        <a:lstStyle/>
        <a:p>
          <a:r>
            <a:rPr lang="en-GB" dirty="0">
              <a:solidFill>
                <a:schemeClr val="bg1"/>
              </a:solidFill>
            </a:rPr>
            <a:t>Task performance</a:t>
          </a:r>
        </a:p>
      </dgm:t>
    </dgm:pt>
    <dgm:pt modelId="{B3158343-B25A-4C09-8DB4-11EBE83EF4F7}" type="parTrans" cxnId="{2A789BCC-9393-47F8-8E56-AF0C8A9EF046}">
      <dgm:prSet/>
      <dgm:spPr/>
      <dgm:t>
        <a:bodyPr/>
        <a:lstStyle/>
        <a:p>
          <a:endParaRPr lang="en-GB"/>
        </a:p>
      </dgm:t>
    </dgm:pt>
    <dgm:pt modelId="{7D7FB5C6-69E9-4375-BF8B-587C2F055147}" type="sibTrans" cxnId="{2A789BCC-9393-47F8-8E56-AF0C8A9EF046}">
      <dgm:prSet/>
      <dgm:spPr/>
      <dgm:t>
        <a:bodyPr/>
        <a:lstStyle/>
        <a:p>
          <a:endParaRPr lang="en-GB"/>
        </a:p>
      </dgm:t>
    </dgm:pt>
    <dgm:pt modelId="{A2350630-4D4F-4AC6-9166-8CC928E73AF3}">
      <dgm:prSet/>
      <dgm:spPr>
        <a:solidFill>
          <a:schemeClr val="accent5"/>
        </a:solidFill>
      </dgm:spPr>
      <dgm:t>
        <a:bodyPr/>
        <a:lstStyle/>
        <a:p>
          <a:r>
            <a:rPr lang="en-GB" dirty="0">
              <a:solidFill>
                <a:schemeClr val="bg1"/>
              </a:solidFill>
            </a:rPr>
            <a:t>Task optimization</a:t>
          </a:r>
        </a:p>
      </dgm:t>
    </dgm:pt>
    <dgm:pt modelId="{EE5C5D1F-CCE2-4BE9-A027-BD0A9B6E7225}" type="parTrans" cxnId="{7B15F55E-E777-4BDC-A871-26ACA7F5E313}">
      <dgm:prSet/>
      <dgm:spPr/>
      <dgm:t>
        <a:bodyPr/>
        <a:lstStyle/>
        <a:p>
          <a:endParaRPr lang="en-GB"/>
        </a:p>
      </dgm:t>
    </dgm:pt>
    <dgm:pt modelId="{F4F1CE8F-5C5F-4390-9BF9-F9543C39FA0A}" type="sibTrans" cxnId="{7B15F55E-E777-4BDC-A871-26ACA7F5E313}">
      <dgm:prSet/>
      <dgm:spPr/>
      <dgm:t>
        <a:bodyPr/>
        <a:lstStyle/>
        <a:p>
          <a:endParaRPr lang="en-GB"/>
        </a:p>
      </dgm:t>
    </dgm:pt>
    <dgm:pt modelId="{434CB503-7802-4C32-82C6-37DCB08CF052}">
      <dgm:prSet/>
      <dgm:spPr>
        <a:solidFill>
          <a:schemeClr val="accent5"/>
        </a:solidFill>
      </dgm:spPr>
      <dgm:t>
        <a:bodyPr/>
        <a:lstStyle/>
        <a:p>
          <a:r>
            <a:rPr lang="en-GB" dirty="0">
              <a:solidFill>
                <a:schemeClr val="bg1"/>
              </a:solidFill>
            </a:rPr>
            <a:t>Taskdata exchange</a:t>
          </a:r>
        </a:p>
      </dgm:t>
    </dgm:pt>
    <dgm:pt modelId="{6D991A09-02C6-45B2-963A-33B4576230FB}" type="parTrans" cxnId="{8D007BCE-E034-4875-B09F-1EEFD962E3A3}">
      <dgm:prSet/>
      <dgm:spPr/>
      <dgm:t>
        <a:bodyPr/>
        <a:lstStyle/>
        <a:p>
          <a:endParaRPr lang="en-GB"/>
        </a:p>
      </dgm:t>
    </dgm:pt>
    <dgm:pt modelId="{BB3DD14B-B212-4B7C-B7F9-E44C235F12DB}" type="sibTrans" cxnId="{8D007BCE-E034-4875-B09F-1EEFD962E3A3}">
      <dgm:prSet/>
      <dgm:spPr/>
      <dgm:t>
        <a:bodyPr/>
        <a:lstStyle/>
        <a:p>
          <a:endParaRPr lang="en-GB"/>
        </a:p>
      </dgm:t>
    </dgm:pt>
    <dgm:pt modelId="{125E6530-4DFC-4253-8AE7-F5E65E98DE1B}">
      <dgm:prSet/>
      <dgm:spPr>
        <a:solidFill>
          <a:schemeClr val="accent5"/>
        </a:solidFill>
      </dgm:spPr>
      <dgm:t>
        <a:bodyPr/>
        <a:lstStyle/>
        <a:p>
          <a:r>
            <a:rPr lang="en-GB" dirty="0">
              <a:solidFill>
                <a:schemeClr val="bg1"/>
              </a:solidFill>
            </a:rPr>
            <a:t>Analytics-reports</a:t>
          </a:r>
        </a:p>
      </dgm:t>
    </dgm:pt>
    <dgm:pt modelId="{2B6197FB-0085-49F7-AAA6-0432659B05E0}" type="parTrans" cxnId="{E5310E8A-8CCC-42EA-BFFD-C5E871942C7A}">
      <dgm:prSet/>
      <dgm:spPr/>
      <dgm:t>
        <a:bodyPr/>
        <a:lstStyle/>
        <a:p>
          <a:endParaRPr lang="en-GB"/>
        </a:p>
      </dgm:t>
    </dgm:pt>
    <dgm:pt modelId="{38FCFD15-C000-48F1-B31C-681629B74AC1}" type="sibTrans" cxnId="{E5310E8A-8CCC-42EA-BFFD-C5E871942C7A}">
      <dgm:prSet/>
      <dgm:spPr/>
      <dgm:t>
        <a:bodyPr/>
        <a:lstStyle/>
        <a:p>
          <a:endParaRPr lang="en-GB"/>
        </a:p>
      </dgm:t>
    </dgm:pt>
    <dgm:pt modelId="{EB46CDA5-88B3-4069-A6E8-50FA3DCC8442}">
      <dgm:prSet phldrT="[Text]"/>
      <dgm:spPr>
        <a:solidFill>
          <a:schemeClr val="accent4"/>
        </a:solidFill>
      </dgm:spPr>
      <dgm:t>
        <a:bodyPr/>
        <a:lstStyle/>
        <a:p>
          <a:r>
            <a:rPr lang="en-GB" dirty="0" err="1">
              <a:solidFill>
                <a:schemeClr val="bg1"/>
              </a:solidFill>
            </a:rPr>
            <a:t>MyDataPlant</a:t>
          </a:r>
          <a:endParaRPr lang="en-GB" dirty="0">
            <a:solidFill>
              <a:schemeClr val="bg1"/>
            </a:solidFill>
          </a:endParaRPr>
        </a:p>
      </dgm:t>
    </dgm:pt>
    <dgm:pt modelId="{04B1B560-EC48-42D3-B2D8-4DF3EADD9D89}" type="sibTrans" cxnId="{4AA3A1E3-FD6C-4651-BE2B-E6D3D1D2FC0C}">
      <dgm:prSet/>
      <dgm:spPr/>
      <dgm:t>
        <a:bodyPr/>
        <a:lstStyle/>
        <a:p>
          <a:endParaRPr lang="en-GB"/>
        </a:p>
      </dgm:t>
    </dgm:pt>
    <dgm:pt modelId="{358DB565-5F40-4072-B829-D457EDEE2D97}" type="parTrans" cxnId="{4AA3A1E3-FD6C-4651-BE2B-E6D3D1D2FC0C}">
      <dgm:prSet/>
      <dgm:spPr/>
      <dgm:t>
        <a:bodyPr/>
        <a:lstStyle/>
        <a:p>
          <a:endParaRPr lang="en-GB"/>
        </a:p>
      </dgm:t>
    </dgm:pt>
    <dgm:pt modelId="{1FA9E364-6A4B-4F58-BFCD-E9C77C0CA1A9}">
      <dgm:prSet phldrT="[Text]"/>
      <dgm:spPr>
        <a:solidFill>
          <a:schemeClr val="accent4"/>
        </a:solidFill>
      </dgm:spPr>
      <dgm:t>
        <a:bodyPr/>
        <a:lstStyle/>
        <a:p>
          <a:r>
            <a:rPr lang="en-GB" dirty="0">
              <a:solidFill>
                <a:schemeClr val="bg1"/>
              </a:solidFill>
            </a:rPr>
            <a:t>Integrations</a:t>
          </a:r>
        </a:p>
      </dgm:t>
    </dgm:pt>
    <dgm:pt modelId="{6357C068-DACD-40B0-A879-B9C8B08B58A4}" type="sibTrans" cxnId="{E9286219-DACF-4141-8392-7357E3BC6B54}">
      <dgm:prSet/>
      <dgm:spPr/>
      <dgm:t>
        <a:bodyPr/>
        <a:lstStyle/>
        <a:p>
          <a:endParaRPr lang="en-GB"/>
        </a:p>
      </dgm:t>
    </dgm:pt>
    <dgm:pt modelId="{5C4544BE-96C6-49E3-ACE1-2062484627DF}" type="parTrans" cxnId="{E9286219-DACF-4141-8392-7357E3BC6B54}">
      <dgm:prSet/>
      <dgm:spPr/>
      <dgm:t>
        <a:bodyPr/>
        <a:lstStyle/>
        <a:p>
          <a:endParaRPr lang="en-GB"/>
        </a:p>
      </dgm:t>
    </dgm:pt>
    <dgm:pt modelId="{41312168-0AC8-4ABB-A398-80CD683E3E4A}" type="pres">
      <dgm:prSet presAssocID="{4B855902-8FDC-4F75-8D7A-5B6393443766}" presName="Name0" presStyleCnt="0">
        <dgm:presLayoutVars>
          <dgm:dir/>
          <dgm:resizeHandles val="exact"/>
        </dgm:presLayoutVars>
      </dgm:prSet>
      <dgm:spPr/>
    </dgm:pt>
    <dgm:pt modelId="{C7C154C7-D67A-49AF-AFAC-7FEC7680C800}" type="pres">
      <dgm:prSet presAssocID="{4B855902-8FDC-4F75-8D7A-5B6393443766}" presName="fgShape" presStyleLbl="fgShp" presStyleIdx="0" presStyleCnt="1"/>
      <dgm:spPr/>
    </dgm:pt>
    <dgm:pt modelId="{21EBC104-F153-40A5-95D8-4BA2EFC7162A}" type="pres">
      <dgm:prSet presAssocID="{4B855902-8FDC-4F75-8D7A-5B6393443766}" presName="linComp" presStyleCnt="0"/>
      <dgm:spPr/>
    </dgm:pt>
    <dgm:pt modelId="{6882C95C-0C71-4C62-9420-27FF8139E14E}" type="pres">
      <dgm:prSet presAssocID="{801E38E5-7F3A-40B0-AEB5-CF46AE085836}" presName="compNode" presStyleCnt="0"/>
      <dgm:spPr/>
    </dgm:pt>
    <dgm:pt modelId="{3A5B8A01-8B19-4B5A-9E78-6048BC4013E9}" type="pres">
      <dgm:prSet presAssocID="{801E38E5-7F3A-40B0-AEB5-CF46AE085836}" presName="bkgdShape" presStyleLbl="node1" presStyleIdx="0" presStyleCnt="5"/>
      <dgm:spPr/>
    </dgm:pt>
    <dgm:pt modelId="{90694BD6-BE10-42C6-922D-785A18A88F07}" type="pres">
      <dgm:prSet presAssocID="{801E38E5-7F3A-40B0-AEB5-CF46AE085836}" presName="nodeTx" presStyleLbl="node1" presStyleIdx="0" presStyleCnt="5">
        <dgm:presLayoutVars>
          <dgm:bulletEnabled val="1"/>
        </dgm:presLayoutVars>
      </dgm:prSet>
      <dgm:spPr/>
    </dgm:pt>
    <dgm:pt modelId="{BB99A2D4-FA63-4D1A-9C7C-392F95841074}" type="pres">
      <dgm:prSet presAssocID="{801E38E5-7F3A-40B0-AEB5-CF46AE085836}" presName="invisiNode" presStyleLbl="node1" presStyleIdx="0" presStyleCnt="5"/>
      <dgm:spPr/>
    </dgm:pt>
    <dgm:pt modelId="{F29321FE-9957-4D37-9693-5E678A7EF7C2}" type="pres">
      <dgm:prSet presAssocID="{801E38E5-7F3A-40B0-AEB5-CF46AE085836}" presName="imagNode" presStyleLbl="fgImgPlace1" presStyleIdx="0" presStyleCnt="5"/>
      <dgm:spPr>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100000" contrast="100000"/>
                    </a14:imgEffect>
                  </a14:imgLayer>
                </a14:imgProps>
              </a:ext>
              <a:ext uri="{28A0092B-C50C-407E-A947-70E740481C1C}">
                <a14:useLocalDpi xmlns:a14="http://schemas.microsoft.com/office/drawing/2010/main"/>
              </a:ext>
            </a:extLst>
          </a:blip>
          <a:srcRect/>
          <a:stretch>
            <a:fillRect t="13793" b="13793"/>
          </a:stretch>
        </a:blipFill>
      </dgm:spPr>
    </dgm:pt>
    <dgm:pt modelId="{6F751F1E-CD92-4BEF-95F0-60D9FFA42342}" type="pres">
      <dgm:prSet presAssocID="{C5B27DBA-1CCE-4E37-9E8D-F147AB2CCF54}" presName="sibTrans" presStyleLbl="sibTrans2D1" presStyleIdx="0" presStyleCnt="0"/>
      <dgm:spPr/>
    </dgm:pt>
    <dgm:pt modelId="{E342DF9D-19BD-41A1-839B-8F30A8BDD332}" type="pres">
      <dgm:prSet presAssocID="{4BF9CEDD-E887-44D1-ADE7-A731C0A41984}" presName="compNode" presStyleCnt="0"/>
      <dgm:spPr/>
    </dgm:pt>
    <dgm:pt modelId="{9888BFC7-C544-47F5-B4D8-DCD16E512BFC}" type="pres">
      <dgm:prSet presAssocID="{4BF9CEDD-E887-44D1-ADE7-A731C0A41984}" presName="bkgdShape" presStyleLbl="node1" presStyleIdx="1" presStyleCnt="5"/>
      <dgm:spPr/>
    </dgm:pt>
    <dgm:pt modelId="{AE786F14-864B-45B6-98C9-3486BBA62223}" type="pres">
      <dgm:prSet presAssocID="{4BF9CEDD-E887-44D1-ADE7-A731C0A41984}" presName="nodeTx" presStyleLbl="node1" presStyleIdx="1" presStyleCnt="5">
        <dgm:presLayoutVars>
          <dgm:bulletEnabled val="1"/>
        </dgm:presLayoutVars>
      </dgm:prSet>
      <dgm:spPr/>
    </dgm:pt>
    <dgm:pt modelId="{623DB2F8-B955-4952-BD0C-22D4070069A6}" type="pres">
      <dgm:prSet presAssocID="{4BF9CEDD-E887-44D1-ADE7-A731C0A41984}" presName="invisiNode" presStyleLbl="node1" presStyleIdx="1" presStyleCnt="5"/>
      <dgm:spPr/>
    </dgm:pt>
    <dgm:pt modelId="{DDB1E77A-58D5-48A5-A624-8107C48D134C}" type="pres">
      <dgm:prSet presAssocID="{4BF9CEDD-E887-44D1-ADE7-A731C0A41984}" presName="imagNode" presStyleLbl="fgImgPlace1" presStyleIdx="1" presStyleCnt="5"/>
      <dgm:spPr>
        <a:blipFill dpi="0" rotWithShape="1">
          <a:blip xmlns:r="http://schemas.openxmlformats.org/officeDocument/2006/relationships"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a:fillRect/>
          </a:stretch>
        </a:blipFill>
      </dgm:spPr>
    </dgm:pt>
    <dgm:pt modelId="{CC6793B7-0A6D-4E05-8B4B-C75213562AA8}" type="pres">
      <dgm:prSet presAssocID="{D4F96F52-28D1-4205-AA50-8F1C03E34B76}" presName="sibTrans" presStyleLbl="sibTrans2D1" presStyleIdx="0" presStyleCnt="0"/>
      <dgm:spPr/>
    </dgm:pt>
    <dgm:pt modelId="{459C7BE8-F78F-46C2-8707-C42CDA6FD34B}" type="pres">
      <dgm:prSet presAssocID="{205D7F83-9D01-40F7-A67A-78C8D98D3D33}" presName="compNode" presStyleCnt="0"/>
      <dgm:spPr/>
    </dgm:pt>
    <dgm:pt modelId="{7AAC18F7-18E5-4B7B-BCCA-D866265F8A27}" type="pres">
      <dgm:prSet presAssocID="{205D7F83-9D01-40F7-A67A-78C8D98D3D33}" presName="bkgdShape" presStyleLbl="node1" presStyleIdx="2" presStyleCnt="5"/>
      <dgm:spPr/>
    </dgm:pt>
    <dgm:pt modelId="{0BDDC134-BC24-4BC5-B9B0-5F7B9F75548E}" type="pres">
      <dgm:prSet presAssocID="{205D7F83-9D01-40F7-A67A-78C8D98D3D33}" presName="nodeTx" presStyleLbl="node1" presStyleIdx="2" presStyleCnt="5">
        <dgm:presLayoutVars>
          <dgm:bulletEnabled val="1"/>
        </dgm:presLayoutVars>
      </dgm:prSet>
      <dgm:spPr/>
    </dgm:pt>
    <dgm:pt modelId="{34EA74D9-7371-4ACE-8852-DF5C892E3981}" type="pres">
      <dgm:prSet presAssocID="{205D7F83-9D01-40F7-A67A-78C8D98D3D33}" presName="invisiNode" presStyleLbl="node1" presStyleIdx="2" presStyleCnt="5"/>
      <dgm:spPr/>
    </dgm:pt>
    <dgm:pt modelId="{32A1AB2F-0732-4D2C-A91A-AB6808061393}" type="pres">
      <dgm:prSet presAssocID="{205D7F83-9D01-40F7-A67A-78C8D98D3D33}" presName="imagNode" presStyleLbl="fgImgPlace1" presStyleIdx="2" presStyleCnt="5"/>
      <dgm:spPr>
        <a:blipFill dpi="0" rotWithShape="1">
          <a:blip xmlns:r="http://schemas.openxmlformats.org/officeDocument/2006/relationships" r:embed="rId5" cstate="screen">
            <a:extLst>
              <a:ext uri="{BEBA8EAE-BF5A-486C-A8C5-ECC9F3942E4B}">
                <a14:imgProps xmlns:a14="http://schemas.microsoft.com/office/drawing/2010/main">
                  <a14:imgLayer r:embed="rId6">
                    <a14:imgEffect>
                      <a14:colorTemperature colorTemp="6785"/>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a:blipFill>
      </dgm:spPr>
    </dgm:pt>
    <dgm:pt modelId="{A6B638D9-8759-43DB-8ACD-B5853E436403}" type="pres">
      <dgm:prSet presAssocID="{D746DC8B-47B6-480C-8265-B8C7D95E4AE4}" presName="sibTrans" presStyleLbl="sibTrans2D1" presStyleIdx="0" presStyleCnt="0"/>
      <dgm:spPr/>
    </dgm:pt>
    <dgm:pt modelId="{D7DBBAE0-D425-41EC-9631-A8B90CCBEA9F}" type="pres">
      <dgm:prSet presAssocID="{1FA9E364-6A4B-4F58-BFCD-E9C77C0CA1A9}" presName="compNode" presStyleCnt="0"/>
      <dgm:spPr/>
    </dgm:pt>
    <dgm:pt modelId="{94DFA8EB-51F8-4966-9CA0-65E18D38A71C}" type="pres">
      <dgm:prSet presAssocID="{1FA9E364-6A4B-4F58-BFCD-E9C77C0CA1A9}" presName="bkgdShape" presStyleLbl="node1" presStyleIdx="3" presStyleCnt="5"/>
      <dgm:spPr/>
    </dgm:pt>
    <dgm:pt modelId="{C36693D0-09A4-4BFF-8777-67DA09DCBAF6}" type="pres">
      <dgm:prSet presAssocID="{1FA9E364-6A4B-4F58-BFCD-E9C77C0CA1A9}" presName="nodeTx" presStyleLbl="node1" presStyleIdx="3" presStyleCnt="5">
        <dgm:presLayoutVars>
          <dgm:bulletEnabled val="1"/>
        </dgm:presLayoutVars>
      </dgm:prSet>
      <dgm:spPr/>
    </dgm:pt>
    <dgm:pt modelId="{E75DA840-692D-44EA-8FB9-00422B05B8B6}" type="pres">
      <dgm:prSet presAssocID="{1FA9E364-6A4B-4F58-BFCD-E9C77C0CA1A9}" presName="invisiNode" presStyleLbl="node1" presStyleIdx="3" presStyleCnt="5"/>
      <dgm:spPr/>
    </dgm:pt>
    <dgm:pt modelId="{C13F0858-D14E-4747-82AE-9993264E2CED}" type="pres">
      <dgm:prSet presAssocID="{1FA9E364-6A4B-4F58-BFCD-E9C77C0CA1A9}" presName="imagNode" presStyleLbl="fgImgPlace1" presStyleIdx="3" presStyleCnt="5"/>
      <dgm:spPr>
        <a:blipFill rotWithShape="1">
          <a:blip xmlns:r="http://schemas.openxmlformats.org/officeDocument/2006/relationships" r:embed="rId7" cstate="screen">
            <a:extLst>
              <a:ext uri="{BEBA8EAE-BF5A-486C-A8C5-ECC9F3942E4B}">
                <a14:imgProps xmlns:a14="http://schemas.microsoft.com/office/drawing/2010/main">
                  <a14:imgLayer r:embed="rId8">
                    <a14:imgEffect>
                      <a14:sharpenSoften amount="100000"/>
                    </a14:imgEffect>
                    <a14:imgEffect>
                      <a14:colorTemperature colorTemp="47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a:blipFill>
      </dgm:spPr>
    </dgm:pt>
    <dgm:pt modelId="{02E765F8-B04A-4164-AB64-9421557AC788}" type="pres">
      <dgm:prSet presAssocID="{6357C068-DACD-40B0-A879-B9C8B08B58A4}" presName="sibTrans" presStyleLbl="sibTrans2D1" presStyleIdx="0" presStyleCnt="0"/>
      <dgm:spPr/>
    </dgm:pt>
    <dgm:pt modelId="{2AB4895D-D16A-4062-94D7-EC6D1B0C885A}" type="pres">
      <dgm:prSet presAssocID="{E76C100A-8A19-4146-954B-F2F0F1AAAA55}" presName="compNode" presStyleCnt="0"/>
      <dgm:spPr/>
    </dgm:pt>
    <dgm:pt modelId="{A5098FB5-ACB9-424C-BE5D-074F24A33F86}" type="pres">
      <dgm:prSet presAssocID="{E76C100A-8A19-4146-954B-F2F0F1AAAA55}" presName="bkgdShape" presStyleLbl="node1" presStyleIdx="4" presStyleCnt="5"/>
      <dgm:spPr/>
    </dgm:pt>
    <dgm:pt modelId="{464C4F8D-BE50-4989-91FF-7E7DFD51A86B}" type="pres">
      <dgm:prSet presAssocID="{E76C100A-8A19-4146-954B-F2F0F1AAAA55}" presName="nodeTx" presStyleLbl="node1" presStyleIdx="4" presStyleCnt="5">
        <dgm:presLayoutVars>
          <dgm:bulletEnabled val="1"/>
        </dgm:presLayoutVars>
      </dgm:prSet>
      <dgm:spPr/>
    </dgm:pt>
    <dgm:pt modelId="{3400F31A-C4E3-410F-BCE7-403489AA9ED1}" type="pres">
      <dgm:prSet presAssocID="{E76C100A-8A19-4146-954B-F2F0F1AAAA55}" presName="invisiNode" presStyleLbl="node1" presStyleIdx="4" presStyleCnt="5"/>
      <dgm:spPr/>
    </dgm:pt>
    <dgm:pt modelId="{C0C7FBF9-EBCD-4A32-8794-336E5564CDB7}" type="pres">
      <dgm:prSet presAssocID="{E76C100A-8A19-4146-954B-F2F0F1AAAA55}" presName="imagNode" presStyleLbl="fgImgPlace1" presStyleIdx="4" presStyleCnt="5"/>
      <dgm:spPr>
        <a:blipFill dpi="0" rotWithShape="1">
          <a:blip xmlns:r="http://schemas.openxmlformats.org/officeDocument/2006/relationships" r:embed="rId9" cstate="screen">
            <a:biLevel thresh="25000"/>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a:ext>
            </a:extLst>
          </a:blip>
          <a:srcRect/>
          <a:stretch>
            <a:fillRect l="14611" t="10961" r="-20220" b="23661"/>
          </a:stretch>
        </a:blipFill>
      </dgm:spPr>
    </dgm:pt>
  </dgm:ptLst>
  <dgm:cxnLst>
    <dgm:cxn modelId="{AF4D9806-E007-4477-95B6-188CF9F4F718}" srcId="{4B855902-8FDC-4F75-8D7A-5B6393443766}" destId="{4BF9CEDD-E887-44D1-ADE7-A731C0A41984}" srcOrd="1" destOrd="0" parTransId="{1D1E9A2C-FEA4-4618-A9CD-39AD72E1852B}" sibTransId="{D4F96F52-28D1-4205-AA50-8F1C03E34B76}"/>
    <dgm:cxn modelId="{F28A6A0A-7563-47CE-9A51-88740B80761A}" type="presOf" srcId="{125E6530-4DFC-4253-8AE7-F5E65E98DE1B}" destId="{A5098FB5-ACB9-424C-BE5D-074F24A33F86}" srcOrd="0" destOrd="5" presId="urn:microsoft.com/office/officeart/2005/8/layout/hList7"/>
    <dgm:cxn modelId="{D8174A0B-3C06-4976-87F2-68E6DB4B1088}" srcId="{205D7F83-9D01-40F7-A67A-78C8D98D3D33}" destId="{1229B549-B39A-40CB-BB86-D50D952C9362}" srcOrd="2" destOrd="0" parTransId="{A9BDB3BB-6E8B-4E59-937C-77D1E4C9D0CD}" sibTransId="{0CB1589D-6D18-41B4-B821-50F28400E9E8}"/>
    <dgm:cxn modelId="{21C0D20B-F691-4E64-B268-7EE3B165D2D3}" type="presOf" srcId="{C5B27DBA-1CCE-4E37-9E8D-F147AB2CCF54}" destId="{6F751F1E-CD92-4BEF-95F0-60D9FFA42342}" srcOrd="0" destOrd="0" presId="urn:microsoft.com/office/officeart/2005/8/layout/hList7"/>
    <dgm:cxn modelId="{50801311-CF47-4DB1-8F03-ED1EAE308A72}" type="presOf" srcId="{1FA9E364-6A4B-4F58-BFCD-E9C77C0CA1A9}" destId="{94DFA8EB-51F8-4966-9CA0-65E18D38A71C}" srcOrd="0" destOrd="0" presId="urn:microsoft.com/office/officeart/2005/8/layout/hList7"/>
    <dgm:cxn modelId="{5B60CA11-F37B-43B4-AEF9-7730F05C1526}" type="presOf" srcId="{1FA9E364-6A4B-4F58-BFCD-E9C77C0CA1A9}" destId="{C36693D0-09A4-4BFF-8777-67DA09DCBAF6}" srcOrd="1" destOrd="0" presId="urn:microsoft.com/office/officeart/2005/8/layout/hList7"/>
    <dgm:cxn modelId="{0AE72A16-357D-4F20-B289-5855AC2863CE}" type="presOf" srcId="{801C9D16-5297-492C-A048-F6F8F8288D77}" destId="{90694BD6-BE10-42C6-922D-785A18A88F07}" srcOrd="1" destOrd="2" presId="urn:microsoft.com/office/officeart/2005/8/layout/hList7"/>
    <dgm:cxn modelId="{9AD3EA17-4A87-43DC-ABCD-F3073A9A5E55}" type="presOf" srcId="{B2CFB330-CE6F-41AA-8F0C-77C8F1DFD340}" destId="{3A5B8A01-8B19-4B5A-9E78-6048BC4013E9}" srcOrd="0" destOrd="1" presId="urn:microsoft.com/office/officeart/2005/8/layout/hList7"/>
    <dgm:cxn modelId="{E9286219-DACF-4141-8392-7357E3BC6B54}" srcId="{4B855902-8FDC-4F75-8D7A-5B6393443766}" destId="{1FA9E364-6A4B-4F58-BFCD-E9C77C0CA1A9}" srcOrd="3" destOrd="0" parTransId="{5C4544BE-96C6-49E3-ACE1-2062484627DF}" sibTransId="{6357C068-DACD-40B0-A879-B9C8B08B58A4}"/>
    <dgm:cxn modelId="{3F41EA1D-6CAD-4570-AAA0-6BBDE9ACEF7C}" type="presOf" srcId="{AEB7FEC5-C6B7-41E4-ADDB-22FEA7D125BA}" destId="{0BDDC134-BC24-4BC5-B9B0-5F7B9F75548E}" srcOrd="1" destOrd="5" presId="urn:microsoft.com/office/officeart/2005/8/layout/hList7"/>
    <dgm:cxn modelId="{6AF3D122-51E0-41D6-A7AB-9BCDBAF9703A}" srcId="{4B855902-8FDC-4F75-8D7A-5B6393443766}" destId="{205D7F83-9D01-40F7-A67A-78C8D98D3D33}" srcOrd="2" destOrd="0" parTransId="{0B0C56F6-1239-4FCA-BFE9-B7552C6A2108}" sibTransId="{D746DC8B-47B6-480C-8265-B8C7D95E4AE4}"/>
    <dgm:cxn modelId="{C9A28D2A-0E1B-45C3-B04C-2F705DD013CB}" type="presOf" srcId="{B2CFB330-CE6F-41AA-8F0C-77C8F1DFD340}" destId="{90694BD6-BE10-42C6-922D-785A18A88F07}" srcOrd="1" destOrd="1" presId="urn:microsoft.com/office/officeart/2005/8/layout/hList7"/>
    <dgm:cxn modelId="{CD35B933-9089-4D83-B42F-4C6D89593622}" srcId="{801E38E5-7F3A-40B0-AEB5-CF46AE085836}" destId="{77AF1D4A-9489-4ECF-9FBB-2BC7466C68EB}" srcOrd="2" destOrd="0" parTransId="{E57F210C-5100-49DD-925C-34D97464FDC8}" sibTransId="{12CBF7F2-298E-43AB-B168-AE92195B410E}"/>
    <dgm:cxn modelId="{44131735-462F-4B88-BDA7-759F8DA625EF}" type="presOf" srcId="{329D7B90-9119-4B5C-9EE4-6F7F94F4602F}" destId="{464C4F8D-BE50-4989-91FF-7E7DFD51A86B}" srcOrd="1" destOrd="2" presId="urn:microsoft.com/office/officeart/2005/8/layout/hList7"/>
    <dgm:cxn modelId="{0C94EB37-5F38-40FB-8BAA-2A32FB7498E5}" type="presOf" srcId="{EB46CDA5-88B3-4069-A6E8-50FA3DCC8442}" destId="{C36693D0-09A4-4BFF-8777-67DA09DCBAF6}" srcOrd="1" destOrd="1" presId="urn:microsoft.com/office/officeart/2005/8/layout/hList7"/>
    <dgm:cxn modelId="{A4CBFB5C-4FAD-40D7-B5D8-260591BA0DC1}" srcId="{E76C100A-8A19-4146-954B-F2F0F1AAAA55}" destId="{6D77631B-7B2C-4E9A-9352-1B6FAE702A4C}" srcOrd="0" destOrd="0" parTransId="{0DE74BA1-D610-493D-8A8F-DA252485CAC8}" sibTransId="{5F71CA71-50BA-4613-9FA4-217D7FB0D27E}"/>
    <dgm:cxn modelId="{7B15F55E-E777-4BDC-A871-26ACA7F5E313}" srcId="{E76C100A-8A19-4146-954B-F2F0F1AAAA55}" destId="{A2350630-4D4F-4AC6-9166-8CC928E73AF3}" srcOrd="2" destOrd="0" parTransId="{EE5C5D1F-CCE2-4BE9-A027-BD0A9B6E7225}" sibTransId="{F4F1CE8F-5C5F-4390-9BF9-F9543C39FA0A}"/>
    <dgm:cxn modelId="{EB6C8E64-B2D2-47AE-BB6F-FD45B196D320}" type="presOf" srcId="{434CB503-7802-4C32-82C6-37DCB08CF052}" destId="{464C4F8D-BE50-4989-91FF-7E7DFD51A86B}" srcOrd="1" destOrd="4" presId="urn:microsoft.com/office/officeart/2005/8/layout/hList7"/>
    <dgm:cxn modelId="{0FF1AF44-D2BD-49C7-A49C-00ED5741028D}" type="presOf" srcId="{77AF1D4A-9489-4ECF-9FBB-2BC7466C68EB}" destId="{90694BD6-BE10-42C6-922D-785A18A88F07}" srcOrd="1" destOrd="3" presId="urn:microsoft.com/office/officeart/2005/8/layout/hList7"/>
    <dgm:cxn modelId="{52008669-572B-41DC-AE62-591B9BDFB299}" type="presOf" srcId="{A570EA75-9269-486F-B4CC-F5F997535222}" destId="{9888BFC7-C544-47F5-B4D8-DCD16E512BFC}" srcOrd="0" destOrd="3" presId="urn:microsoft.com/office/officeart/2005/8/layout/hList7"/>
    <dgm:cxn modelId="{8B10C34D-9818-4886-B54C-CDB1384FA7EB}" type="presOf" srcId="{A2350630-4D4F-4AC6-9166-8CC928E73AF3}" destId="{A5098FB5-ACB9-424C-BE5D-074F24A33F86}" srcOrd="0" destOrd="3" presId="urn:microsoft.com/office/officeart/2005/8/layout/hList7"/>
    <dgm:cxn modelId="{2818C56E-E1F2-4A75-A8D4-5F12170711BC}" type="presOf" srcId="{A2350630-4D4F-4AC6-9166-8CC928E73AF3}" destId="{464C4F8D-BE50-4989-91FF-7E7DFD51A86B}" srcOrd="1" destOrd="3" presId="urn:microsoft.com/office/officeart/2005/8/layout/hList7"/>
    <dgm:cxn modelId="{BA846175-F8B6-4600-804D-B65F180F0A37}" srcId="{801E38E5-7F3A-40B0-AEB5-CF46AE085836}" destId="{801C9D16-5297-492C-A048-F6F8F8288D77}" srcOrd="1" destOrd="0" parTransId="{B4EC481F-82F5-4F32-818B-31A501434A4C}" sibTransId="{78261009-E3FD-49A6-B8EE-54024F1B3173}"/>
    <dgm:cxn modelId="{C3FB1976-4522-4D35-8229-2E15B1BD7057}" type="presOf" srcId="{B474FF00-03EA-496A-A888-AFBACC0179BD}" destId="{0BDDC134-BC24-4BC5-B9B0-5F7B9F75548E}" srcOrd="1" destOrd="6" presId="urn:microsoft.com/office/officeart/2005/8/layout/hList7"/>
    <dgm:cxn modelId="{9ED50779-D899-42ED-9492-5134A1F7A2ED}" type="presOf" srcId="{B474FF00-03EA-496A-A888-AFBACC0179BD}" destId="{7AAC18F7-18E5-4B7B-BCCA-D866265F8A27}" srcOrd="0" destOrd="6" presId="urn:microsoft.com/office/officeart/2005/8/layout/hList7"/>
    <dgm:cxn modelId="{2FFDDD7A-FD6C-4AC8-9EBA-2ECCC35DE9EE}" srcId="{205D7F83-9D01-40F7-A67A-78C8D98D3D33}" destId="{AEB7FEC5-C6B7-41E4-ADDB-22FEA7D125BA}" srcOrd="4" destOrd="0" parTransId="{ACD611E2-C269-40FF-A958-17382236BFA5}" sibTransId="{FA86430F-CAC8-498B-8885-DF5521B2521E}"/>
    <dgm:cxn modelId="{B97F917B-3334-40C7-9325-74E34D0561A1}" srcId="{205D7F83-9D01-40F7-A67A-78C8D98D3D33}" destId="{A045A8FB-FC59-4668-B2C5-DD4FB2520B95}" srcOrd="0" destOrd="0" parTransId="{49E0F412-50DB-4842-B355-5B6DC6489A50}" sibTransId="{DFD98996-C2F4-4C3A-9E8C-9DA60C07729D}"/>
    <dgm:cxn modelId="{6299B67B-6DAA-4828-A637-FA378BDC938C}" type="presOf" srcId="{205D7F83-9D01-40F7-A67A-78C8D98D3D33}" destId="{7AAC18F7-18E5-4B7B-BCCA-D866265F8A27}" srcOrd="0" destOrd="0" presId="urn:microsoft.com/office/officeart/2005/8/layout/hList7"/>
    <dgm:cxn modelId="{EA02017D-EEA5-4BD9-B40F-8F8E86D38C98}" type="presOf" srcId="{6D77631B-7B2C-4E9A-9352-1B6FAE702A4C}" destId="{464C4F8D-BE50-4989-91FF-7E7DFD51A86B}" srcOrd="1" destOrd="1" presId="urn:microsoft.com/office/officeart/2005/8/layout/hList7"/>
    <dgm:cxn modelId="{6ABFBB85-342C-4BEF-9805-D569D537691D}" type="presOf" srcId="{4BF9CEDD-E887-44D1-ADE7-A731C0A41984}" destId="{AE786F14-864B-45B6-98C9-3486BBA62223}" srcOrd="1" destOrd="0" presId="urn:microsoft.com/office/officeart/2005/8/layout/hList7"/>
    <dgm:cxn modelId="{E5310E8A-8CCC-42EA-BFFD-C5E871942C7A}" srcId="{E76C100A-8A19-4146-954B-F2F0F1AAAA55}" destId="{125E6530-4DFC-4253-8AE7-F5E65E98DE1B}" srcOrd="4" destOrd="0" parTransId="{2B6197FB-0085-49F7-AAA6-0432659B05E0}" sibTransId="{38FCFD15-C000-48F1-B31C-681629B74AC1}"/>
    <dgm:cxn modelId="{79DA2193-0FE9-4926-91B3-0E3098D47A16}" type="presOf" srcId="{329D7B90-9119-4B5C-9EE4-6F7F94F4602F}" destId="{A5098FB5-ACB9-424C-BE5D-074F24A33F86}" srcOrd="0" destOrd="2" presId="urn:microsoft.com/office/officeart/2005/8/layout/hList7"/>
    <dgm:cxn modelId="{95BD1A95-9C23-4F70-8219-EE5B5439A750}" type="presOf" srcId="{434CB503-7802-4C32-82C6-37DCB08CF052}" destId="{A5098FB5-ACB9-424C-BE5D-074F24A33F86}" srcOrd="0" destOrd="4" presId="urn:microsoft.com/office/officeart/2005/8/layout/hList7"/>
    <dgm:cxn modelId="{5AF14897-96C4-448D-9348-491C9E29D004}" type="presOf" srcId="{801C9D16-5297-492C-A048-F6F8F8288D77}" destId="{3A5B8A01-8B19-4B5A-9E78-6048BC4013E9}" srcOrd="0" destOrd="2" presId="urn:microsoft.com/office/officeart/2005/8/layout/hList7"/>
    <dgm:cxn modelId="{29B0BC97-9C67-47F0-8A4C-73DA22EBA5B2}" type="presOf" srcId="{1229B549-B39A-40CB-BB86-D50D952C9362}" destId="{0BDDC134-BC24-4BC5-B9B0-5F7B9F75548E}" srcOrd="1" destOrd="3" presId="urn:microsoft.com/office/officeart/2005/8/layout/hList7"/>
    <dgm:cxn modelId="{1148299A-8DCF-4EE7-AE59-28AD4D30F5FB}" srcId="{205D7F83-9D01-40F7-A67A-78C8D98D3D33}" destId="{B474FF00-03EA-496A-A888-AFBACC0179BD}" srcOrd="5" destOrd="0" parTransId="{6B7A3830-8369-4633-89D5-4D5AF805E3DA}" sibTransId="{CE85344D-D451-4D33-816A-DDC3DEABEE0B}"/>
    <dgm:cxn modelId="{4ACB059B-959F-4F9D-AF1B-1CFF0DB9EFE3}" type="presOf" srcId="{99C7D9ED-46CE-49D8-A1DA-C704EAB7B1D0}" destId="{0BDDC134-BC24-4BC5-B9B0-5F7B9F75548E}" srcOrd="1" destOrd="4" presId="urn:microsoft.com/office/officeart/2005/8/layout/hList7"/>
    <dgm:cxn modelId="{5D8339A3-7588-46D2-B173-9003C2F74E5F}" srcId="{205D7F83-9D01-40F7-A67A-78C8D98D3D33}" destId="{99C7D9ED-46CE-49D8-A1DA-C704EAB7B1D0}" srcOrd="3" destOrd="0" parTransId="{7C46FEDB-F4AC-4CA7-BCFA-95C4088FC773}" sibTransId="{5D45F623-FAD3-46CE-991C-F45846AAC1E3}"/>
    <dgm:cxn modelId="{204555A4-4E0F-4901-999C-463F50433643}" type="presOf" srcId="{801E38E5-7F3A-40B0-AEB5-CF46AE085836}" destId="{3A5B8A01-8B19-4B5A-9E78-6048BC4013E9}" srcOrd="0" destOrd="0" presId="urn:microsoft.com/office/officeart/2005/8/layout/hList7"/>
    <dgm:cxn modelId="{0DAC2FA6-AAA4-4991-8C01-E37277AAD171}" type="presOf" srcId="{125E6530-4DFC-4253-8AE7-F5E65E98DE1B}" destId="{464C4F8D-BE50-4989-91FF-7E7DFD51A86B}" srcOrd="1" destOrd="5" presId="urn:microsoft.com/office/officeart/2005/8/layout/hList7"/>
    <dgm:cxn modelId="{DBB55AA6-0F02-46FE-A38F-53445E74CD0C}" srcId="{4BF9CEDD-E887-44D1-ADE7-A731C0A41984}" destId="{FA9EFDB3-AF1B-4FC7-A292-FEF4E57929D8}" srcOrd="1" destOrd="0" parTransId="{457A3851-02DB-4E1E-8D10-7072A0D32EDB}" sibTransId="{722915F2-C091-4DE9-8839-FFC7FE756FDF}"/>
    <dgm:cxn modelId="{34DEB0A9-8414-4A4D-8094-B8A704D4B585}" type="presOf" srcId="{A045A8FB-FC59-4668-B2C5-DD4FB2520B95}" destId="{7AAC18F7-18E5-4B7B-BCCA-D866265F8A27}" srcOrd="0" destOrd="1" presId="urn:microsoft.com/office/officeart/2005/8/layout/hList7"/>
    <dgm:cxn modelId="{629C9BAA-BE6D-447A-B137-5D3969C3BAB6}" type="presOf" srcId="{205D7F83-9D01-40F7-A67A-78C8D98D3D33}" destId="{0BDDC134-BC24-4BC5-B9B0-5F7B9F75548E}" srcOrd="1" destOrd="0" presId="urn:microsoft.com/office/officeart/2005/8/layout/hList7"/>
    <dgm:cxn modelId="{7CAE07AB-77A3-46A0-AC6F-F59440B6FE64}" type="presOf" srcId="{1229B549-B39A-40CB-BB86-D50D952C9362}" destId="{7AAC18F7-18E5-4B7B-BCCA-D866265F8A27}" srcOrd="0" destOrd="3" presId="urn:microsoft.com/office/officeart/2005/8/layout/hList7"/>
    <dgm:cxn modelId="{27C4ECBD-C76F-4BEF-AE72-53BFD6F85880}" type="presOf" srcId="{D746DC8B-47B6-480C-8265-B8C7D95E4AE4}" destId="{A6B638D9-8759-43DB-8ACD-B5853E436403}" srcOrd="0" destOrd="0" presId="urn:microsoft.com/office/officeart/2005/8/layout/hList7"/>
    <dgm:cxn modelId="{CED313C0-DA8C-4CF8-ADAB-5E00DA27E8C6}" srcId="{801E38E5-7F3A-40B0-AEB5-CF46AE085836}" destId="{B2CFB330-CE6F-41AA-8F0C-77C8F1DFD340}" srcOrd="0" destOrd="0" parTransId="{9A9E1627-41E7-4FD4-BB78-FAC2A0E0C742}" sibTransId="{5090C5F6-7BAC-4FBA-96EE-27511C1DBD22}"/>
    <dgm:cxn modelId="{01C99AC0-7D2A-432A-A73A-1A8E44D63947}" srcId="{205D7F83-9D01-40F7-A67A-78C8D98D3D33}" destId="{2DA02D23-EC21-475A-BF89-D527656FA34C}" srcOrd="1" destOrd="0" parTransId="{0E6ABB26-1D28-4EE3-8371-8C203AE02EA2}" sibTransId="{33EA4781-9349-4C31-8FEC-136DB43C7D89}"/>
    <dgm:cxn modelId="{7486DAC2-3C43-43E2-8A4C-186BA02026E5}" type="presOf" srcId="{FA9EFDB3-AF1B-4FC7-A292-FEF4E57929D8}" destId="{9888BFC7-C544-47F5-B4D8-DCD16E512BFC}" srcOrd="0" destOrd="2" presId="urn:microsoft.com/office/officeart/2005/8/layout/hList7"/>
    <dgm:cxn modelId="{FA94B1C4-67E5-4DBE-9484-18676F3FB4FE}" type="presOf" srcId="{A570EA75-9269-486F-B4CC-F5F997535222}" destId="{AE786F14-864B-45B6-98C9-3486BBA62223}" srcOrd="1" destOrd="3" presId="urn:microsoft.com/office/officeart/2005/8/layout/hList7"/>
    <dgm:cxn modelId="{66E357C5-16A8-44BE-8114-CCF7C8936100}" type="presOf" srcId="{AEB7FEC5-C6B7-41E4-ADDB-22FEA7D125BA}" destId="{7AAC18F7-18E5-4B7B-BCCA-D866265F8A27}" srcOrd="0" destOrd="5" presId="urn:microsoft.com/office/officeart/2005/8/layout/hList7"/>
    <dgm:cxn modelId="{67658DC6-1FAA-4D6A-BD43-BA5C19B590B8}" type="presOf" srcId="{E76C100A-8A19-4146-954B-F2F0F1AAAA55}" destId="{A5098FB5-ACB9-424C-BE5D-074F24A33F86}" srcOrd="0" destOrd="0" presId="urn:microsoft.com/office/officeart/2005/8/layout/hList7"/>
    <dgm:cxn modelId="{CBF352C7-5BD1-4D0E-8A41-9791D4DC2D06}" type="presOf" srcId="{6D77631B-7B2C-4E9A-9352-1B6FAE702A4C}" destId="{A5098FB5-ACB9-424C-BE5D-074F24A33F86}" srcOrd="0" destOrd="1" presId="urn:microsoft.com/office/officeart/2005/8/layout/hList7"/>
    <dgm:cxn modelId="{7356E3C8-FE2C-42B4-B684-0BE9FD8F1314}" type="presOf" srcId="{77AF1D4A-9489-4ECF-9FBB-2BC7466C68EB}" destId="{3A5B8A01-8B19-4B5A-9E78-6048BC4013E9}" srcOrd="0" destOrd="3" presId="urn:microsoft.com/office/officeart/2005/8/layout/hList7"/>
    <dgm:cxn modelId="{78E6DECB-D267-4DF2-BB39-9B00DB20E53E}" type="presOf" srcId="{4B855902-8FDC-4F75-8D7A-5B6393443766}" destId="{41312168-0AC8-4ABB-A398-80CD683E3E4A}" srcOrd="0" destOrd="0" presId="urn:microsoft.com/office/officeart/2005/8/layout/hList7"/>
    <dgm:cxn modelId="{2A789BCC-9393-47F8-8E56-AF0C8A9EF046}" srcId="{E76C100A-8A19-4146-954B-F2F0F1AAAA55}" destId="{329D7B90-9119-4B5C-9EE4-6F7F94F4602F}" srcOrd="1" destOrd="0" parTransId="{B3158343-B25A-4C09-8DB4-11EBE83EF4F7}" sibTransId="{7D7FB5C6-69E9-4375-BF8B-587C2F055147}"/>
    <dgm:cxn modelId="{8D007BCE-E034-4875-B09F-1EEFD962E3A3}" srcId="{E76C100A-8A19-4146-954B-F2F0F1AAAA55}" destId="{434CB503-7802-4C32-82C6-37DCB08CF052}" srcOrd="3" destOrd="0" parTransId="{6D991A09-02C6-45B2-963A-33B4576230FB}" sibTransId="{BB3DD14B-B212-4B7C-B7F9-E44C235F12DB}"/>
    <dgm:cxn modelId="{2FE5D3D3-92EF-47E2-835F-0E08BA2CC822}" type="presOf" srcId="{E76C100A-8A19-4146-954B-F2F0F1AAAA55}" destId="{464C4F8D-BE50-4989-91FF-7E7DFD51A86B}" srcOrd="1" destOrd="0" presId="urn:microsoft.com/office/officeart/2005/8/layout/hList7"/>
    <dgm:cxn modelId="{8CAB02D4-1949-46DE-B324-E33E5F7550F3}" type="presOf" srcId="{5E9173B6-A69E-406E-A782-9BD045097F96}" destId="{9888BFC7-C544-47F5-B4D8-DCD16E512BFC}" srcOrd="0" destOrd="1" presId="urn:microsoft.com/office/officeart/2005/8/layout/hList7"/>
    <dgm:cxn modelId="{BA4B5EDE-537A-47C5-A203-5612E873E46A}" type="presOf" srcId="{D4F96F52-28D1-4205-AA50-8F1C03E34B76}" destId="{CC6793B7-0A6D-4E05-8B4B-C75213562AA8}" srcOrd="0" destOrd="0" presId="urn:microsoft.com/office/officeart/2005/8/layout/hList7"/>
    <dgm:cxn modelId="{3FDECCE0-73D9-488F-B5B0-E0962950FCD4}" type="presOf" srcId="{99C7D9ED-46CE-49D8-A1DA-C704EAB7B1D0}" destId="{7AAC18F7-18E5-4B7B-BCCA-D866265F8A27}" srcOrd="0" destOrd="4" presId="urn:microsoft.com/office/officeart/2005/8/layout/hList7"/>
    <dgm:cxn modelId="{5D937DE3-F2D5-4700-8614-701579E566D4}" type="presOf" srcId="{5E9173B6-A69E-406E-A782-9BD045097F96}" destId="{AE786F14-864B-45B6-98C9-3486BBA62223}" srcOrd="1" destOrd="1" presId="urn:microsoft.com/office/officeart/2005/8/layout/hList7"/>
    <dgm:cxn modelId="{4AA3A1E3-FD6C-4651-BE2B-E6D3D1D2FC0C}" srcId="{1FA9E364-6A4B-4F58-BFCD-E9C77C0CA1A9}" destId="{EB46CDA5-88B3-4069-A6E8-50FA3DCC8442}" srcOrd="0" destOrd="0" parTransId="{358DB565-5F40-4072-B829-D457EDEE2D97}" sibTransId="{04B1B560-EC48-42D3-B2D8-4DF3EADD9D89}"/>
    <dgm:cxn modelId="{948FA9E5-D5D9-4B37-91AB-08FF59AB10A1}" type="presOf" srcId="{A045A8FB-FC59-4668-B2C5-DD4FB2520B95}" destId="{0BDDC134-BC24-4BC5-B9B0-5F7B9F75548E}" srcOrd="1" destOrd="1" presId="urn:microsoft.com/office/officeart/2005/8/layout/hList7"/>
    <dgm:cxn modelId="{1189B9E5-7E65-416D-8408-99F5BBDD1AA1}" type="presOf" srcId="{FA9EFDB3-AF1B-4FC7-A292-FEF4E57929D8}" destId="{AE786F14-864B-45B6-98C9-3486BBA62223}" srcOrd="1" destOrd="2" presId="urn:microsoft.com/office/officeart/2005/8/layout/hList7"/>
    <dgm:cxn modelId="{F7639CE6-AE9C-4839-BA07-BEDC028E3A85}" type="presOf" srcId="{2DA02D23-EC21-475A-BF89-D527656FA34C}" destId="{7AAC18F7-18E5-4B7B-BCCA-D866265F8A27}" srcOrd="0" destOrd="2" presId="urn:microsoft.com/office/officeart/2005/8/layout/hList7"/>
    <dgm:cxn modelId="{92E798E7-217C-40AB-A762-0E833EE4A0FC}" srcId="{4BF9CEDD-E887-44D1-ADE7-A731C0A41984}" destId="{5E9173B6-A69E-406E-A782-9BD045097F96}" srcOrd="0" destOrd="0" parTransId="{C9C0D1EE-2E2A-4807-AAFA-2B2F49467205}" sibTransId="{25D3A035-4FB9-4944-9D53-C5DDFC595ADC}"/>
    <dgm:cxn modelId="{1925FBE7-700D-4232-88F1-6B6775BACB82}" type="presOf" srcId="{2DA02D23-EC21-475A-BF89-D527656FA34C}" destId="{0BDDC134-BC24-4BC5-B9B0-5F7B9F75548E}" srcOrd="1" destOrd="2" presId="urn:microsoft.com/office/officeart/2005/8/layout/hList7"/>
    <dgm:cxn modelId="{9C8DCBEB-FEFF-446A-A6F1-A403ED3252D6}" srcId="{4BF9CEDD-E887-44D1-ADE7-A731C0A41984}" destId="{A570EA75-9269-486F-B4CC-F5F997535222}" srcOrd="2" destOrd="0" parTransId="{489E6265-D35D-4348-934C-701B9E069DDF}" sibTransId="{83D45FEF-33C5-4B57-B5F1-FE793E5ADDFC}"/>
    <dgm:cxn modelId="{E6BC29EC-2369-4192-A36A-EC2E4C1376EB}" srcId="{4B855902-8FDC-4F75-8D7A-5B6393443766}" destId="{801E38E5-7F3A-40B0-AEB5-CF46AE085836}" srcOrd="0" destOrd="0" parTransId="{BCC22141-3A55-4C0F-8DE0-B3E60696D273}" sibTransId="{C5B27DBA-1CCE-4E37-9E8D-F147AB2CCF54}"/>
    <dgm:cxn modelId="{02FEACEC-E3B0-491D-9EB7-DDF3AC1E7D60}" type="presOf" srcId="{6357C068-DACD-40B0-A879-B9C8B08B58A4}" destId="{02E765F8-B04A-4164-AB64-9421557AC788}" srcOrd="0" destOrd="0" presId="urn:microsoft.com/office/officeart/2005/8/layout/hList7"/>
    <dgm:cxn modelId="{9DECB2EF-980C-4950-A986-3E15A0E3E198}" type="presOf" srcId="{4BF9CEDD-E887-44D1-ADE7-A731C0A41984}" destId="{9888BFC7-C544-47F5-B4D8-DCD16E512BFC}" srcOrd="0" destOrd="0" presId="urn:microsoft.com/office/officeart/2005/8/layout/hList7"/>
    <dgm:cxn modelId="{993E5BF2-42FE-4E08-A8B4-55DE0DE49A68}" type="presOf" srcId="{801E38E5-7F3A-40B0-AEB5-CF46AE085836}" destId="{90694BD6-BE10-42C6-922D-785A18A88F07}" srcOrd="1" destOrd="0" presId="urn:microsoft.com/office/officeart/2005/8/layout/hList7"/>
    <dgm:cxn modelId="{F773A1F9-9DB2-49C4-9153-217676D21CF3}" type="presOf" srcId="{EB46CDA5-88B3-4069-A6E8-50FA3DCC8442}" destId="{94DFA8EB-51F8-4966-9CA0-65E18D38A71C}" srcOrd="0" destOrd="1" presId="urn:microsoft.com/office/officeart/2005/8/layout/hList7"/>
    <dgm:cxn modelId="{909298FE-458D-4F9E-B231-42F816C7CBE4}" srcId="{4B855902-8FDC-4F75-8D7A-5B6393443766}" destId="{E76C100A-8A19-4146-954B-F2F0F1AAAA55}" srcOrd="4" destOrd="0" parTransId="{0028B2E6-AC93-4017-AB44-54E53B66FBF3}" sibTransId="{C3305797-7F4C-4B65-A393-2A6E4ED2346E}"/>
    <dgm:cxn modelId="{4E4875B3-EC22-4B4B-9EF1-D5BE5474B563}" type="presParOf" srcId="{41312168-0AC8-4ABB-A398-80CD683E3E4A}" destId="{C7C154C7-D67A-49AF-AFAC-7FEC7680C800}" srcOrd="0" destOrd="0" presId="urn:microsoft.com/office/officeart/2005/8/layout/hList7"/>
    <dgm:cxn modelId="{336FBB07-D877-4470-A3AE-9C46671A51CD}" type="presParOf" srcId="{41312168-0AC8-4ABB-A398-80CD683E3E4A}" destId="{21EBC104-F153-40A5-95D8-4BA2EFC7162A}" srcOrd="1" destOrd="0" presId="urn:microsoft.com/office/officeart/2005/8/layout/hList7"/>
    <dgm:cxn modelId="{E194E9F6-D10C-47E1-8094-7A9CD79AC2B5}" type="presParOf" srcId="{21EBC104-F153-40A5-95D8-4BA2EFC7162A}" destId="{6882C95C-0C71-4C62-9420-27FF8139E14E}" srcOrd="0" destOrd="0" presId="urn:microsoft.com/office/officeart/2005/8/layout/hList7"/>
    <dgm:cxn modelId="{E09E13A8-6516-4B7B-8075-5395CE20F770}" type="presParOf" srcId="{6882C95C-0C71-4C62-9420-27FF8139E14E}" destId="{3A5B8A01-8B19-4B5A-9E78-6048BC4013E9}" srcOrd="0" destOrd="0" presId="urn:microsoft.com/office/officeart/2005/8/layout/hList7"/>
    <dgm:cxn modelId="{439D2885-593F-42C2-96F3-A0E3F80750AC}" type="presParOf" srcId="{6882C95C-0C71-4C62-9420-27FF8139E14E}" destId="{90694BD6-BE10-42C6-922D-785A18A88F07}" srcOrd="1" destOrd="0" presId="urn:microsoft.com/office/officeart/2005/8/layout/hList7"/>
    <dgm:cxn modelId="{9593D964-78D3-43EC-9CC6-D5609D15006C}" type="presParOf" srcId="{6882C95C-0C71-4C62-9420-27FF8139E14E}" destId="{BB99A2D4-FA63-4D1A-9C7C-392F95841074}" srcOrd="2" destOrd="0" presId="urn:microsoft.com/office/officeart/2005/8/layout/hList7"/>
    <dgm:cxn modelId="{4E5AD9F3-F40F-43E5-B34A-EF7730EA30C6}" type="presParOf" srcId="{6882C95C-0C71-4C62-9420-27FF8139E14E}" destId="{F29321FE-9957-4D37-9693-5E678A7EF7C2}" srcOrd="3" destOrd="0" presId="urn:microsoft.com/office/officeart/2005/8/layout/hList7"/>
    <dgm:cxn modelId="{4AB5DE0C-6361-4E88-8367-60450A3C5481}" type="presParOf" srcId="{21EBC104-F153-40A5-95D8-4BA2EFC7162A}" destId="{6F751F1E-CD92-4BEF-95F0-60D9FFA42342}" srcOrd="1" destOrd="0" presId="urn:microsoft.com/office/officeart/2005/8/layout/hList7"/>
    <dgm:cxn modelId="{A5012A42-EAF8-43D4-B552-1CA591DDA63C}" type="presParOf" srcId="{21EBC104-F153-40A5-95D8-4BA2EFC7162A}" destId="{E342DF9D-19BD-41A1-839B-8F30A8BDD332}" srcOrd="2" destOrd="0" presId="urn:microsoft.com/office/officeart/2005/8/layout/hList7"/>
    <dgm:cxn modelId="{FBCB993F-BC28-4C17-A014-5232B6CC8CD6}" type="presParOf" srcId="{E342DF9D-19BD-41A1-839B-8F30A8BDD332}" destId="{9888BFC7-C544-47F5-B4D8-DCD16E512BFC}" srcOrd="0" destOrd="0" presId="urn:microsoft.com/office/officeart/2005/8/layout/hList7"/>
    <dgm:cxn modelId="{E16C3AEC-7C40-4A90-AF15-90C78D492F87}" type="presParOf" srcId="{E342DF9D-19BD-41A1-839B-8F30A8BDD332}" destId="{AE786F14-864B-45B6-98C9-3486BBA62223}" srcOrd="1" destOrd="0" presId="urn:microsoft.com/office/officeart/2005/8/layout/hList7"/>
    <dgm:cxn modelId="{7306A53E-9DC3-40DC-BD2F-30BA2596B0CC}" type="presParOf" srcId="{E342DF9D-19BD-41A1-839B-8F30A8BDD332}" destId="{623DB2F8-B955-4952-BD0C-22D4070069A6}" srcOrd="2" destOrd="0" presId="urn:microsoft.com/office/officeart/2005/8/layout/hList7"/>
    <dgm:cxn modelId="{F762F2E5-645B-4409-BBAA-A2B436C7B616}" type="presParOf" srcId="{E342DF9D-19BD-41A1-839B-8F30A8BDD332}" destId="{DDB1E77A-58D5-48A5-A624-8107C48D134C}" srcOrd="3" destOrd="0" presId="urn:microsoft.com/office/officeart/2005/8/layout/hList7"/>
    <dgm:cxn modelId="{FA0F2B97-8945-4C2B-BB47-A91C8CB144DF}" type="presParOf" srcId="{21EBC104-F153-40A5-95D8-4BA2EFC7162A}" destId="{CC6793B7-0A6D-4E05-8B4B-C75213562AA8}" srcOrd="3" destOrd="0" presId="urn:microsoft.com/office/officeart/2005/8/layout/hList7"/>
    <dgm:cxn modelId="{D10839D3-9FBE-465F-9761-0BA6F37ECDBB}" type="presParOf" srcId="{21EBC104-F153-40A5-95D8-4BA2EFC7162A}" destId="{459C7BE8-F78F-46C2-8707-C42CDA6FD34B}" srcOrd="4" destOrd="0" presId="urn:microsoft.com/office/officeart/2005/8/layout/hList7"/>
    <dgm:cxn modelId="{AC0EE15D-13AF-430E-B6D7-BB573F2CB315}" type="presParOf" srcId="{459C7BE8-F78F-46C2-8707-C42CDA6FD34B}" destId="{7AAC18F7-18E5-4B7B-BCCA-D866265F8A27}" srcOrd="0" destOrd="0" presId="urn:microsoft.com/office/officeart/2005/8/layout/hList7"/>
    <dgm:cxn modelId="{C78F5124-2F6F-4A38-85E7-53AC7A9AEC45}" type="presParOf" srcId="{459C7BE8-F78F-46C2-8707-C42CDA6FD34B}" destId="{0BDDC134-BC24-4BC5-B9B0-5F7B9F75548E}" srcOrd="1" destOrd="0" presId="urn:microsoft.com/office/officeart/2005/8/layout/hList7"/>
    <dgm:cxn modelId="{6EE0D364-A16C-46AB-90D3-47E02643EB10}" type="presParOf" srcId="{459C7BE8-F78F-46C2-8707-C42CDA6FD34B}" destId="{34EA74D9-7371-4ACE-8852-DF5C892E3981}" srcOrd="2" destOrd="0" presId="urn:microsoft.com/office/officeart/2005/8/layout/hList7"/>
    <dgm:cxn modelId="{C78C66D0-6059-4C22-9704-FCB125AC15EF}" type="presParOf" srcId="{459C7BE8-F78F-46C2-8707-C42CDA6FD34B}" destId="{32A1AB2F-0732-4D2C-A91A-AB6808061393}" srcOrd="3" destOrd="0" presId="urn:microsoft.com/office/officeart/2005/8/layout/hList7"/>
    <dgm:cxn modelId="{C7A4928D-7F78-4A82-AB72-C25B6F3A9F6E}" type="presParOf" srcId="{21EBC104-F153-40A5-95D8-4BA2EFC7162A}" destId="{A6B638D9-8759-43DB-8ACD-B5853E436403}" srcOrd="5" destOrd="0" presId="urn:microsoft.com/office/officeart/2005/8/layout/hList7"/>
    <dgm:cxn modelId="{2D06B9EE-4103-4472-8B16-3C5FC5749873}" type="presParOf" srcId="{21EBC104-F153-40A5-95D8-4BA2EFC7162A}" destId="{D7DBBAE0-D425-41EC-9631-A8B90CCBEA9F}" srcOrd="6" destOrd="0" presId="urn:microsoft.com/office/officeart/2005/8/layout/hList7"/>
    <dgm:cxn modelId="{0E18F612-0753-4F14-BB9C-D3CE0575F10D}" type="presParOf" srcId="{D7DBBAE0-D425-41EC-9631-A8B90CCBEA9F}" destId="{94DFA8EB-51F8-4966-9CA0-65E18D38A71C}" srcOrd="0" destOrd="0" presId="urn:microsoft.com/office/officeart/2005/8/layout/hList7"/>
    <dgm:cxn modelId="{AC52E611-4E77-4627-ABF9-5851C107A121}" type="presParOf" srcId="{D7DBBAE0-D425-41EC-9631-A8B90CCBEA9F}" destId="{C36693D0-09A4-4BFF-8777-67DA09DCBAF6}" srcOrd="1" destOrd="0" presId="urn:microsoft.com/office/officeart/2005/8/layout/hList7"/>
    <dgm:cxn modelId="{8F4DA5DA-296F-4C96-9039-D83EAED9D432}" type="presParOf" srcId="{D7DBBAE0-D425-41EC-9631-A8B90CCBEA9F}" destId="{E75DA840-692D-44EA-8FB9-00422B05B8B6}" srcOrd="2" destOrd="0" presId="urn:microsoft.com/office/officeart/2005/8/layout/hList7"/>
    <dgm:cxn modelId="{71214E88-1F08-4A7A-8577-99DA3A34A5B6}" type="presParOf" srcId="{D7DBBAE0-D425-41EC-9631-A8B90CCBEA9F}" destId="{C13F0858-D14E-4747-82AE-9993264E2CED}" srcOrd="3" destOrd="0" presId="urn:microsoft.com/office/officeart/2005/8/layout/hList7"/>
    <dgm:cxn modelId="{4A848835-01EA-4DA2-B635-FA47F1650BE0}" type="presParOf" srcId="{21EBC104-F153-40A5-95D8-4BA2EFC7162A}" destId="{02E765F8-B04A-4164-AB64-9421557AC788}" srcOrd="7" destOrd="0" presId="urn:microsoft.com/office/officeart/2005/8/layout/hList7"/>
    <dgm:cxn modelId="{5D32056F-F432-4264-8539-50F0D524441A}" type="presParOf" srcId="{21EBC104-F153-40A5-95D8-4BA2EFC7162A}" destId="{2AB4895D-D16A-4062-94D7-EC6D1B0C885A}" srcOrd="8" destOrd="0" presId="urn:microsoft.com/office/officeart/2005/8/layout/hList7"/>
    <dgm:cxn modelId="{13E31BE0-7430-4F21-A446-0C1AD900CD6B}" type="presParOf" srcId="{2AB4895D-D16A-4062-94D7-EC6D1B0C885A}" destId="{A5098FB5-ACB9-424C-BE5D-074F24A33F86}" srcOrd="0" destOrd="0" presId="urn:microsoft.com/office/officeart/2005/8/layout/hList7"/>
    <dgm:cxn modelId="{C16CE91A-4810-486D-AE31-996487DA98BE}" type="presParOf" srcId="{2AB4895D-D16A-4062-94D7-EC6D1B0C885A}" destId="{464C4F8D-BE50-4989-91FF-7E7DFD51A86B}" srcOrd="1" destOrd="0" presId="urn:microsoft.com/office/officeart/2005/8/layout/hList7"/>
    <dgm:cxn modelId="{7FED176C-811D-4928-8E2E-BFBFD9C65AC6}" type="presParOf" srcId="{2AB4895D-D16A-4062-94D7-EC6D1B0C885A}" destId="{3400F31A-C4E3-410F-BCE7-403489AA9ED1}" srcOrd="2" destOrd="0" presId="urn:microsoft.com/office/officeart/2005/8/layout/hList7"/>
    <dgm:cxn modelId="{0BC2D41E-5471-48E9-AD6A-102BC9DE45B9}" type="presParOf" srcId="{2AB4895D-D16A-4062-94D7-EC6D1B0C885A}" destId="{C0C7FBF9-EBCD-4A32-8794-336E5564CDB7}"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FDD6BF7-3D3E-4A5A-BCE0-C1CCA97329A5}"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28D89E3D-A0FD-452F-8CD5-493834A33E04}">
      <dgm:prSet phldrT="[Text]" custT="1"/>
      <dgm:spPr/>
      <dgm:t>
        <a:bodyPr/>
        <a:lstStyle/>
        <a:p>
          <a:r>
            <a:rPr lang="en-US" sz="2000" b="1" dirty="0"/>
            <a:t>Easy &amp; Intuitive</a:t>
          </a:r>
        </a:p>
      </dgm:t>
    </dgm:pt>
    <dgm:pt modelId="{443748C9-14E5-4F45-82ED-62463899D329}" type="parTrans" cxnId="{42E739F7-48F9-4A8C-8AF0-0F208294063B}">
      <dgm:prSet/>
      <dgm:spPr/>
      <dgm:t>
        <a:bodyPr/>
        <a:lstStyle/>
        <a:p>
          <a:endParaRPr lang="en-US" sz="2000"/>
        </a:p>
      </dgm:t>
    </dgm:pt>
    <dgm:pt modelId="{540B1B8A-C810-456E-A6EA-7E9801676AC5}" type="sibTrans" cxnId="{42E739F7-48F9-4A8C-8AF0-0F208294063B}">
      <dgm:prSet/>
      <dgm:spPr/>
      <dgm:t>
        <a:bodyPr/>
        <a:lstStyle/>
        <a:p>
          <a:endParaRPr lang="en-US" sz="2000"/>
        </a:p>
      </dgm:t>
    </dgm:pt>
    <dgm:pt modelId="{C5668CA2-C4DD-4841-9379-136B40DBFF8C}">
      <dgm:prSet phldrT="[Text]" custT="1"/>
      <dgm:spPr/>
      <dgm:t>
        <a:bodyPr/>
        <a:lstStyle/>
        <a:p>
          <a:r>
            <a:rPr lang="en-GB" sz="2000" b="1" dirty="0"/>
            <a:t>KvG platform for Machinery &amp; Agronomy</a:t>
          </a:r>
          <a:endParaRPr lang="en-US" sz="2000" b="1" dirty="0"/>
        </a:p>
      </dgm:t>
    </dgm:pt>
    <dgm:pt modelId="{109DA459-B188-44BA-BD68-05E18E1F7143}" type="parTrans" cxnId="{8076A2DB-A72E-4A46-94EA-286C2794EF21}">
      <dgm:prSet/>
      <dgm:spPr/>
      <dgm:t>
        <a:bodyPr/>
        <a:lstStyle/>
        <a:p>
          <a:endParaRPr lang="en-US" sz="2000"/>
        </a:p>
      </dgm:t>
    </dgm:pt>
    <dgm:pt modelId="{20A3F2C7-1C47-444A-96BA-B8DC09AB3761}" type="sibTrans" cxnId="{8076A2DB-A72E-4A46-94EA-286C2794EF21}">
      <dgm:prSet/>
      <dgm:spPr/>
      <dgm:t>
        <a:bodyPr/>
        <a:lstStyle/>
        <a:p>
          <a:endParaRPr lang="en-US" sz="2000"/>
        </a:p>
      </dgm:t>
    </dgm:pt>
    <dgm:pt modelId="{42470E73-50EA-4DA6-8F0B-86E4047A9501}">
      <dgm:prSet phldrT="[Text]" custT="1"/>
      <dgm:spPr/>
      <dgm:t>
        <a:bodyPr/>
        <a:lstStyle/>
        <a:p>
          <a:pPr algn="ctr"/>
          <a:r>
            <a:rPr lang="en-US" sz="2000" b="1" dirty="0"/>
            <a:t>3rd party compatibility</a:t>
          </a:r>
        </a:p>
        <a:p>
          <a:pPr algn="ctr"/>
          <a:r>
            <a:rPr lang="en-US" sz="2000" b="1" dirty="0"/>
            <a:t>(</a:t>
          </a:r>
          <a:r>
            <a:rPr lang="en-US" sz="2000" b="1" dirty="0" err="1"/>
            <a:t>isoxml</a:t>
          </a:r>
          <a:r>
            <a:rPr lang="en-US" sz="2000" b="1" dirty="0"/>
            <a:t>)</a:t>
          </a:r>
        </a:p>
      </dgm:t>
    </dgm:pt>
    <dgm:pt modelId="{618DCCDF-BDF0-41BF-A70C-1929DDF77579}" type="parTrans" cxnId="{8F0B5516-AE12-4DE2-9959-6DD9B1AECA41}">
      <dgm:prSet/>
      <dgm:spPr/>
      <dgm:t>
        <a:bodyPr/>
        <a:lstStyle/>
        <a:p>
          <a:endParaRPr lang="en-US" sz="2000"/>
        </a:p>
      </dgm:t>
    </dgm:pt>
    <dgm:pt modelId="{274607CF-A00A-48E3-B19F-3260EC8D1DFD}" type="sibTrans" cxnId="{8F0B5516-AE12-4DE2-9959-6DD9B1AECA41}">
      <dgm:prSet/>
      <dgm:spPr/>
      <dgm:t>
        <a:bodyPr/>
        <a:lstStyle/>
        <a:p>
          <a:endParaRPr lang="en-US" sz="2000"/>
        </a:p>
      </dgm:t>
    </dgm:pt>
    <dgm:pt modelId="{AF784986-21AD-4B25-BA78-763049FACE99}">
      <dgm:prSet custT="1"/>
      <dgm:spPr/>
      <dgm:t>
        <a:bodyPr/>
        <a:lstStyle/>
        <a:p>
          <a:r>
            <a:rPr lang="en-GB" sz="2000" b="1" dirty="0"/>
            <a:t>Integrated devices and systems</a:t>
          </a:r>
          <a:endParaRPr lang="en-US" sz="2000" b="1" dirty="0"/>
        </a:p>
      </dgm:t>
    </dgm:pt>
    <dgm:pt modelId="{B5B191F7-70BC-4AB7-B34F-A6F8D90583A1}" type="parTrans" cxnId="{B7E1C2B9-BC23-4566-A894-CB9FC2629677}">
      <dgm:prSet/>
      <dgm:spPr/>
      <dgm:t>
        <a:bodyPr/>
        <a:lstStyle/>
        <a:p>
          <a:endParaRPr lang="en-US" sz="2000"/>
        </a:p>
      </dgm:t>
    </dgm:pt>
    <dgm:pt modelId="{D3480449-A939-4A2A-B03A-E8C5FF704EB1}" type="sibTrans" cxnId="{B7E1C2B9-BC23-4566-A894-CB9FC2629677}">
      <dgm:prSet/>
      <dgm:spPr/>
      <dgm:t>
        <a:bodyPr/>
        <a:lstStyle/>
        <a:p>
          <a:endParaRPr lang="en-US" sz="2000"/>
        </a:p>
      </dgm:t>
    </dgm:pt>
    <dgm:pt modelId="{4BDE50A7-87A9-4451-B3B9-947AFD5F98D2}" type="pres">
      <dgm:prSet presAssocID="{DFDD6BF7-3D3E-4A5A-BCE0-C1CCA97329A5}" presName="diagram" presStyleCnt="0">
        <dgm:presLayoutVars>
          <dgm:dir/>
          <dgm:resizeHandles val="exact"/>
        </dgm:presLayoutVars>
      </dgm:prSet>
      <dgm:spPr/>
    </dgm:pt>
    <dgm:pt modelId="{0184B525-9216-4255-A874-1D98764D7A94}" type="pres">
      <dgm:prSet presAssocID="{28D89E3D-A0FD-452F-8CD5-493834A33E04}" presName="node" presStyleLbl="node1" presStyleIdx="0" presStyleCnt="4">
        <dgm:presLayoutVars>
          <dgm:bulletEnabled val="1"/>
        </dgm:presLayoutVars>
      </dgm:prSet>
      <dgm:spPr/>
    </dgm:pt>
    <dgm:pt modelId="{082CB4EC-E655-4945-ADBC-159961CF656F}" type="pres">
      <dgm:prSet presAssocID="{540B1B8A-C810-456E-A6EA-7E9801676AC5}" presName="sibTrans" presStyleCnt="0"/>
      <dgm:spPr/>
    </dgm:pt>
    <dgm:pt modelId="{6F3AF942-59F4-44AC-9E33-3FBB127EB444}" type="pres">
      <dgm:prSet presAssocID="{AF784986-21AD-4B25-BA78-763049FACE99}" presName="node" presStyleLbl="node1" presStyleIdx="1" presStyleCnt="4">
        <dgm:presLayoutVars>
          <dgm:bulletEnabled val="1"/>
        </dgm:presLayoutVars>
      </dgm:prSet>
      <dgm:spPr/>
    </dgm:pt>
    <dgm:pt modelId="{E95ACCD9-9FCE-4C91-89B5-33B3D79569CC}" type="pres">
      <dgm:prSet presAssocID="{D3480449-A939-4A2A-B03A-E8C5FF704EB1}" presName="sibTrans" presStyleCnt="0"/>
      <dgm:spPr/>
    </dgm:pt>
    <dgm:pt modelId="{7AEE660C-F9FF-4472-8B7F-6091818C6D81}" type="pres">
      <dgm:prSet presAssocID="{C5668CA2-C4DD-4841-9379-136B40DBFF8C}" presName="node" presStyleLbl="node1" presStyleIdx="2" presStyleCnt="4">
        <dgm:presLayoutVars>
          <dgm:bulletEnabled val="1"/>
        </dgm:presLayoutVars>
      </dgm:prSet>
      <dgm:spPr/>
    </dgm:pt>
    <dgm:pt modelId="{CDB130F4-BF06-464D-9EFD-32727630B04F}" type="pres">
      <dgm:prSet presAssocID="{20A3F2C7-1C47-444A-96BA-B8DC09AB3761}" presName="sibTrans" presStyleCnt="0"/>
      <dgm:spPr/>
    </dgm:pt>
    <dgm:pt modelId="{985B5F46-863F-4B9E-96B8-D22AF20B1B0E}" type="pres">
      <dgm:prSet presAssocID="{42470E73-50EA-4DA6-8F0B-86E4047A9501}" presName="node" presStyleLbl="node1" presStyleIdx="3" presStyleCnt="4">
        <dgm:presLayoutVars>
          <dgm:bulletEnabled val="1"/>
        </dgm:presLayoutVars>
      </dgm:prSet>
      <dgm:spPr/>
    </dgm:pt>
  </dgm:ptLst>
  <dgm:cxnLst>
    <dgm:cxn modelId="{8F0B5516-AE12-4DE2-9959-6DD9B1AECA41}" srcId="{DFDD6BF7-3D3E-4A5A-BCE0-C1CCA97329A5}" destId="{42470E73-50EA-4DA6-8F0B-86E4047A9501}" srcOrd="3" destOrd="0" parTransId="{618DCCDF-BDF0-41BF-A70C-1929DDF77579}" sibTransId="{274607CF-A00A-48E3-B19F-3260EC8D1DFD}"/>
    <dgm:cxn modelId="{EC6A803C-43D2-4DB1-BB7C-0275AFF81770}" type="presOf" srcId="{28D89E3D-A0FD-452F-8CD5-493834A33E04}" destId="{0184B525-9216-4255-A874-1D98764D7A94}" srcOrd="0" destOrd="0" presId="urn:microsoft.com/office/officeart/2005/8/layout/default"/>
    <dgm:cxn modelId="{FB3F644B-1200-431E-AD8E-25BF0008ED49}" type="presOf" srcId="{DFDD6BF7-3D3E-4A5A-BCE0-C1CCA97329A5}" destId="{4BDE50A7-87A9-4451-B3B9-947AFD5F98D2}" srcOrd="0" destOrd="0" presId="urn:microsoft.com/office/officeart/2005/8/layout/default"/>
    <dgm:cxn modelId="{EF322197-6378-4E35-A6C8-C02EBFF5A2F7}" type="presOf" srcId="{AF784986-21AD-4B25-BA78-763049FACE99}" destId="{6F3AF942-59F4-44AC-9E33-3FBB127EB444}" srcOrd="0" destOrd="0" presId="urn:microsoft.com/office/officeart/2005/8/layout/default"/>
    <dgm:cxn modelId="{F99EF19B-2555-4261-95D2-E310581EB545}" type="presOf" srcId="{42470E73-50EA-4DA6-8F0B-86E4047A9501}" destId="{985B5F46-863F-4B9E-96B8-D22AF20B1B0E}" srcOrd="0" destOrd="0" presId="urn:microsoft.com/office/officeart/2005/8/layout/default"/>
    <dgm:cxn modelId="{B7E1C2B9-BC23-4566-A894-CB9FC2629677}" srcId="{DFDD6BF7-3D3E-4A5A-BCE0-C1CCA97329A5}" destId="{AF784986-21AD-4B25-BA78-763049FACE99}" srcOrd="1" destOrd="0" parTransId="{B5B191F7-70BC-4AB7-B34F-A6F8D90583A1}" sibTransId="{D3480449-A939-4A2A-B03A-E8C5FF704EB1}"/>
    <dgm:cxn modelId="{036E1CBA-7EB1-4EE3-B803-D2F340527713}" type="presOf" srcId="{C5668CA2-C4DD-4841-9379-136B40DBFF8C}" destId="{7AEE660C-F9FF-4472-8B7F-6091818C6D81}" srcOrd="0" destOrd="0" presId="urn:microsoft.com/office/officeart/2005/8/layout/default"/>
    <dgm:cxn modelId="{8076A2DB-A72E-4A46-94EA-286C2794EF21}" srcId="{DFDD6BF7-3D3E-4A5A-BCE0-C1CCA97329A5}" destId="{C5668CA2-C4DD-4841-9379-136B40DBFF8C}" srcOrd="2" destOrd="0" parTransId="{109DA459-B188-44BA-BD68-05E18E1F7143}" sibTransId="{20A3F2C7-1C47-444A-96BA-B8DC09AB3761}"/>
    <dgm:cxn modelId="{42E739F7-48F9-4A8C-8AF0-0F208294063B}" srcId="{DFDD6BF7-3D3E-4A5A-BCE0-C1CCA97329A5}" destId="{28D89E3D-A0FD-452F-8CD5-493834A33E04}" srcOrd="0" destOrd="0" parTransId="{443748C9-14E5-4F45-82ED-62463899D329}" sibTransId="{540B1B8A-C810-456E-A6EA-7E9801676AC5}"/>
    <dgm:cxn modelId="{A9F89E06-9318-4F92-BA69-D51410F46E37}" type="presParOf" srcId="{4BDE50A7-87A9-4451-B3B9-947AFD5F98D2}" destId="{0184B525-9216-4255-A874-1D98764D7A94}" srcOrd="0" destOrd="0" presId="urn:microsoft.com/office/officeart/2005/8/layout/default"/>
    <dgm:cxn modelId="{86208FE9-FCB5-4131-85A3-34F1C309AC73}" type="presParOf" srcId="{4BDE50A7-87A9-4451-B3B9-947AFD5F98D2}" destId="{082CB4EC-E655-4945-ADBC-159961CF656F}" srcOrd="1" destOrd="0" presId="urn:microsoft.com/office/officeart/2005/8/layout/default"/>
    <dgm:cxn modelId="{7FAC8DC4-8365-4EEC-B2F4-3721666DEAB4}" type="presParOf" srcId="{4BDE50A7-87A9-4451-B3B9-947AFD5F98D2}" destId="{6F3AF942-59F4-44AC-9E33-3FBB127EB444}" srcOrd="2" destOrd="0" presId="urn:microsoft.com/office/officeart/2005/8/layout/default"/>
    <dgm:cxn modelId="{91CAE547-E715-4933-B144-3D56975FF078}" type="presParOf" srcId="{4BDE50A7-87A9-4451-B3B9-947AFD5F98D2}" destId="{E95ACCD9-9FCE-4C91-89B5-33B3D79569CC}" srcOrd="3" destOrd="0" presId="urn:microsoft.com/office/officeart/2005/8/layout/default"/>
    <dgm:cxn modelId="{87D7D8DA-9862-4030-8BF9-066A5922084C}" type="presParOf" srcId="{4BDE50A7-87A9-4451-B3B9-947AFD5F98D2}" destId="{7AEE660C-F9FF-4472-8B7F-6091818C6D81}" srcOrd="4" destOrd="0" presId="urn:microsoft.com/office/officeart/2005/8/layout/default"/>
    <dgm:cxn modelId="{C350E395-4651-4AFF-A121-EBAC929FF25F}" type="presParOf" srcId="{4BDE50A7-87A9-4451-B3B9-947AFD5F98D2}" destId="{CDB130F4-BF06-464D-9EFD-32727630B04F}" srcOrd="5" destOrd="0" presId="urn:microsoft.com/office/officeart/2005/8/layout/default"/>
    <dgm:cxn modelId="{C768D436-1931-4FE6-A5C8-4931D1BB628C}" type="presParOf" srcId="{4BDE50A7-87A9-4451-B3B9-947AFD5F98D2}" destId="{985B5F46-863F-4B9E-96B8-D22AF20B1B0E}"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1DAB744-44F0-4E36-BC48-612860819A6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GB"/>
        </a:p>
      </dgm:t>
    </dgm:pt>
    <dgm:pt modelId="{C8835FEA-F88E-46BF-86AB-8B4978E412FE}">
      <dgm:prSet phldrT="[Text]"/>
      <dgm:spPr/>
      <dgm:t>
        <a:bodyPr/>
        <a:lstStyle/>
        <a:p>
          <a:r>
            <a:rPr lang="en-GB" dirty="0"/>
            <a:t>Tracking &amp; Reporting</a:t>
          </a:r>
        </a:p>
      </dgm:t>
    </dgm:pt>
    <dgm:pt modelId="{828A3463-2E8D-4986-B33A-70D160A3F0AE}" type="parTrans" cxnId="{4A95092D-A9BF-4C4D-8384-AEBDD6F20EBB}">
      <dgm:prSet/>
      <dgm:spPr/>
      <dgm:t>
        <a:bodyPr/>
        <a:lstStyle/>
        <a:p>
          <a:endParaRPr lang="en-GB"/>
        </a:p>
      </dgm:t>
    </dgm:pt>
    <dgm:pt modelId="{3AACE016-4D32-4D9D-9067-6BFF81A86DD9}" type="sibTrans" cxnId="{4A95092D-A9BF-4C4D-8384-AEBDD6F20EBB}">
      <dgm:prSet/>
      <dgm:spPr/>
      <dgm:t>
        <a:bodyPr/>
        <a:lstStyle/>
        <a:p>
          <a:endParaRPr lang="en-GB"/>
        </a:p>
      </dgm:t>
    </dgm:pt>
    <dgm:pt modelId="{633C91E3-37B1-46A4-9DF8-F2792EAE967E}">
      <dgm:prSet phldrT="[Text]"/>
      <dgm:spPr/>
      <dgm:t>
        <a:bodyPr/>
        <a:lstStyle/>
        <a:p>
          <a:r>
            <a:rPr lang="en-GB" dirty="0"/>
            <a:t>Data insights</a:t>
          </a:r>
        </a:p>
      </dgm:t>
    </dgm:pt>
    <dgm:pt modelId="{4359369D-0474-42D5-899B-FADAF44D86EB}" type="parTrans" cxnId="{9755362C-C9C8-4D01-85BF-59990A6AF6B5}">
      <dgm:prSet/>
      <dgm:spPr/>
      <dgm:t>
        <a:bodyPr/>
        <a:lstStyle/>
        <a:p>
          <a:endParaRPr lang="en-GB"/>
        </a:p>
      </dgm:t>
    </dgm:pt>
    <dgm:pt modelId="{AC9A983D-EF51-47BF-B6E1-BEFE2B5CC7AE}" type="sibTrans" cxnId="{9755362C-C9C8-4D01-85BF-59990A6AF6B5}">
      <dgm:prSet/>
      <dgm:spPr/>
      <dgm:t>
        <a:bodyPr/>
        <a:lstStyle/>
        <a:p>
          <a:endParaRPr lang="en-GB"/>
        </a:p>
      </dgm:t>
    </dgm:pt>
    <dgm:pt modelId="{9EA263E7-D1B9-4C7C-A910-96BBA4922985}">
      <dgm:prSet phldrT="[Text]"/>
      <dgm:spPr/>
      <dgm:t>
        <a:bodyPr/>
        <a:lstStyle/>
        <a:p>
          <a:r>
            <a:rPr lang="en-GB" dirty="0"/>
            <a:t>Complete ecosystem</a:t>
          </a:r>
        </a:p>
      </dgm:t>
    </dgm:pt>
    <dgm:pt modelId="{D1C71A4E-AEAE-44A0-8874-198A55EA8B3D}" type="parTrans" cxnId="{6D4FDC0D-9FEB-435D-8C39-11A531060D16}">
      <dgm:prSet/>
      <dgm:spPr/>
      <dgm:t>
        <a:bodyPr/>
        <a:lstStyle/>
        <a:p>
          <a:endParaRPr lang="en-GB"/>
        </a:p>
      </dgm:t>
    </dgm:pt>
    <dgm:pt modelId="{575079F3-F84D-484C-B472-03AF79ACF58E}" type="sibTrans" cxnId="{6D4FDC0D-9FEB-435D-8C39-11A531060D16}">
      <dgm:prSet/>
      <dgm:spPr/>
      <dgm:t>
        <a:bodyPr/>
        <a:lstStyle/>
        <a:p>
          <a:endParaRPr lang="en-GB"/>
        </a:p>
      </dgm:t>
    </dgm:pt>
    <dgm:pt modelId="{AD98463E-936F-43A7-BE0E-2C56220FDA89}">
      <dgm:prSet phldrT="[Text]"/>
      <dgm:spPr/>
      <dgm:t>
        <a:bodyPr/>
        <a:lstStyle/>
        <a:p>
          <a:r>
            <a:rPr lang="en-GB" dirty="0"/>
            <a:t>Machine insights with IsoMatch FarmCentre.</a:t>
          </a:r>
        </a:p>
      </dgm:t>
    </dgm:pt>
    <dgm:pt modelId="{7C120ED6-C2DC-4DB0-98D4-C631E51CDDB9}" type="parTrans" cxnId="{29E06EBF-DB7E-4D9B-99ED-7F254688E562}">
      <dgm:prSet/>
      <dgm:spPr/>
      <dgm:t>
        <a:bodyPr/>
        <a:lstStyle/>
        <a:p>
          <a:endParaRPr lang="en-GB"/>
        </a:p>
      </dgm:t>
    </dgm:pt>
    <dgm:pt modelId="{88642C56-664B-4C9E-8E09-776410C04154}" type="sibTrans" cxnId="{29E06EBF-DB7E-4D9B-99ED-7F254688E562}">
      <dgm:prSet/>
      <dgm:spPr/>
      <dgm:t>
        <a:bodyPr/>
        <a:lstStyle/>
        <a:p>
          <a:endParaRPr lang="en-GB"/>
        </a:p>
      </dgm:t>
    </dgm:pt>
    <dgm:pt modelId="{BCAA3253-553A-4DB1-A2C1-387D0A6884B0}">
      <dgm:prSet/>
      <dgm:spPr/>
      <dgm:t>
        <a:bodyPr/>
        <a:lstStyle/>
        <a:p>
          <a:r>
            <a:rPr lang="en-GB" dirty="0" err="1"/>
            <a:t>GEOfence</a:t>
          </a:r>
          <a:r>
            <a:rPr lang="en-GB" dirty="0"/>
            <a:t> when implement is OFF.</a:t>
          </a:r>
        </a:p>
      </dgm:t>
    </dgm:pt>
    <dgm:pt modelId="{8C5FADC4-CB94-4960-908B-AB974E0C4A76}" type="parTrans" cxnId="{C3B9E8EF-DD19-4F7B-AC8C-78F26BD84AEA}">
      <dgm:prSet/>
      <dgm:spPr/>
      <dgm:t>
        <a:bodyPr/>
        <a:lstStyle/>
        <a:p>
          <a:endParaRPr lang="en-GB"/>
        </a:p>
      </dgm:t>
    </dgm:pt>
    <dgm:pt modelId="{1C091796-8246-46AB-BFE7-F222DA19A5A6}" type="sibTrans" cxnId="{C3B9E8EF-DD19-4F7B-AC8C-78F26BD84AEA}">
      <dgm:prSet/>
      <dgm:spPr/>
      <dgm:t>
        <a:bodyPr/>
        <a:lstStyle/>
        <a:p>
          <a:endParaRPr lang="en-GB"/>
        </a:p>
      </dgm:t>
    </dgm:pt>
    <dgm:pt modelId="{47B4EFB3-0292-4597-A072-8DABEDE379F7}">
      <dgm:prSet/>
      <dgm:spPr/>
      <dgm:t>
        <a:bodyPr/>
        <a:lstStyle/>
        <a:p>
          <a:r>
            <a:rPr lang="en-GB" dirty="0"/>
            <a:t>Always connected to the implement.</a:t>
          </a:r>
        </a:p>
      </dgm:t>
    </dgm:pt>
    <dgm:pt modelId="{E8385BCA-79A1-4CCB-A62F-5A9A6310A6E6}" type="parTrans" cxnId="{EE66B01A-23D4-40D4-A604-C50A9CD1B4EC}">
      <dgm:prSet/>
      <dgm:spPr/>
      <dgm:t>
        <a:bodyPr/>
        <a:lstStyle/>
        <a:p>
          <a:endParaRPr lang="en-GB"/>
        </a:p>
      </dgm:t>
    </dgm:pt>
    <dgm:pt modelId="{239C807E-1113-4983-BFFD-3E9BC4D0803F}" type="sibTrans" cxnId="{EE66B01A-23D4-40D4-A604-C50A9CD1B4EC}">
      <dgm:prSet/>
      <dgm:spPr/>
      <dgm:t>
        <a:bodyPr/>
        <a:lstStyle/>
        <a:p>
          <a:endParaRPr lang="en-GB"/>
        </a:p>
      </dgm:t>
    </dgm:pt>
    <dgm:pt modelId="{1F6D763F-15B0-4D79-AEF5-B7C1E786C695}">
      <dgm:prSet phldrT="[Text]"/>
      <dgm:spPr/>
      <dgm:t>
        <a:bodyPr/>
        <a:lstStyle/>
        <a:p>
          <a:r>
            <a:rPr lang="en-GB" dirty="0"/>
            <a:t>Independent of tractor brand.</a:t>
          </a:r>
        </a:p>
      </dgm:t>
    </dgm:pt>
    <dgm:pt modelId="{19453B02-9729-4066-BB21-F404CC01E2FA}" type="parTrans" cxnId="{B18D21A1-C716-4DFF-8249-BA70FC186E1F}">
      <dgm:prSet/>
      <dgm:spPr/>
      <dgm:t>
        <a:bodyPr/>
        <a:lstStyle/>
        <a:p>
          <a:endParaRPr lang="en-GB"/>
        </a:p>
      </dgm:t>
    </dgm:pt>
    <dgm:pt modelId="{605DDE30-B75B-4B4E-ADFB-403DF18DA89B}" type="sibTrans" cxnId="{B18D21A1-C716-4DFF-8249-BA70FC186E1F}">
      <dgm:prSet/>
      <dgm:spPr/>
      <dgm:t>
        <a:bodyPr/>
        <a:lstStyle/>
        <a:p>
          <a:endParaRPr lang="en-GB"/>
        </a:p>
      </dgm:t>
    </dgm:pt>
    <dgm:pt modelId="{D0D360B4-D105-4E20-A00D-90979CA76962}">
      <dgm:prSet/>
      <dgm:spPr/>
      <dgm:t>
        <a:bodyPr/>
        <a:lstStyle/>
        <a:p>
          <a:r>
            <a:rPr lang="en-GB" dirty="0"/>
            <a:t>Remote service through implement dealer.</a:t>
          </a:r>
        </a:p>
      </dgm:t>
    </dgm:pt>
    <dgm:pt modelId="{28FB2EA5-ADCC-467E-B08E-D0A75CAE26D6}" type="parTrans" cxnId="{3D4AD12C-4DF8-470A-BFE2-5FEE39B92A93}">
      <dgm:prSet/>
      <dgm:spPr/>
      <dgm:t>
        <a:bodyPr/>
        <a:lstStyle/>
        <a:p>
          <a:endParaRPr lang="en-GB"/>
        </a:p>
      </dgm:t>
    </dgm:pt>
    <dgm:pt modelId="{341F20A3-92ED-4287-A877-1138B94278BD}" type="sibTrans" cxnId="{3D4AD12C-4DF8-470A-BFE2-5FEE39B92A93}">
      <dgm:prSet/>
      <dgm:spPr/>
      <dgm:t>
        <a:bodyPr/>
        <a:lstStyle/>
        <a:p>
          <a:endParaRPr lang="en-GB"/>
        </a:p>
      </dgm:t>
    </dgm:pt>
    <dgm:pt modelId="{58AFE8D8-ECD4-437F-B72B-8F05AB2DF811}">
      <dgm:prSet/>
      <dgm:spPr/>
      <dgm:t>
        <a:bodyPr/>
        <a:lstStyle/>
        <a:p>
          <a:r>
            <a:rPr lang="en-GB" dirty="0"/>
            <a:t>Seamless data collection.</a:t>
          </a:r>
        </a:p>
      </dgm:t>
    </dgm:pt>
    <dgm:pt modelId="{BFC6C33E-2EC6-4241-A51F-9234625D8CF5}" type="parTrans" cxnId="{557D506A-B4CC-4E0F-9CCD-FA4646EE9B5A}">
      <dgm:prSet/>
      <dgm:spPr/>
      <dgm:t>
        <a:bodyPr/>
        <a:lstStyle/>
        <a:p>
          <a:endParaRPr lang="en-GB"/>
        </a:p>
      </dgm:t>
    </dgm:pt>
    <dgm:pt modelId="{FF58846D-D856-4B1F-8CCF-47F1942D1768}" type="sibTrans" cxnId="{557D506A-B4CC-4E0F-9CCD-FA4646EE9B5A}">
      <dgm:prSet/>
      <dgm:spPr/>
      <dgm:t>
        <a:bodyPr/>
        <a:lstStyle/>
        <a:p>
          <a:endParaRPr lang="en-GB"/>
        </a:p>
      </dgm:t>
    </dgm:pt>
    <dgm:pt modelId="{B89433DA-6031-43DC-B4E9-0F55917DFAFC}">
      <dgm:prSet phldrT="[Text]"/>
      <dgm:spPr/>
      <dgm:t>
        <a:bodyPr/>
        <a:lstStyle/>
        <a:p>
          <a:r>
            <a:rPr lang="en-GB" dirty="0"/>
            <a:t>Dedicated platforms for farmers and dealers.</a:t>
          </a:r>
        </a:p>
      </dgm:t>
    </dgm:pt>
    <dgm:pt modelId="{CDFE1473-4539-4FF8-BC21-CC45E5869C2F}" type="parTrans" cxnId="{E6358E07-0E5D-4761-B000-F89199B512D7}">
      <dgm:prSet/>
      <dgm:spPr/>
      <dgm:t>
        <a:bodyPr/>
        <a:lstStyle/>
        <a:p>
          <a:endParaRPr lang="en-GB"/>
        </a:p>
      </dgm:t>
    </dgm:pt>
    <dgm:pt modelId="{34D285FC-26D1-417A-A866-EA519879B519}" type="sibTrans" cxnId="{E6358E07-0E5D-4761-B000-F89199B512D7}">
      <dgm:prSet/>
      <dgm:spPr/>
      <dgm:t>
        <a:bodyPr/>
        <a:lstStyle/>
        <a:p>
          <a:endParaRPr lang="en-GB"/>
        </a:p>
      </dgm:t>
    </dgm:pt>
    <dgm:pt modelId="{9D69B391-13F7-43AC-B490-0822CDD3BB5C}" type="pres">
      <dgm:prSet presAssocID="{21DAB744-44F0-4E36-BC48-612860819A6F}" presName="linear" presStyleCnt="0">
        <dgm:presLayoutVars>
          <dgm:dir/>
          <dgm:animLvl val="lvl"/>
          <dgm:resizeHandles val="exact"/>
        </dgm:presLayoutVars>
      </dgm:prSet>
      <dgm:spPr/>
    </dgm:pt>
    <dgm:pt modelId="{2D091AE7-C927-4179-A534-22110BE7116E}" type="pres">
      <dgm:prSet presAssocID="{C8835FEA-F88E-46BF-86AB-8B4978E412FE}" presName="parentLin" presStyleCnt="0"/>
      <dgm:spPr/>
    </dgm:pt>
    <dgm:pt modelId="{838085D2-F4F5-4DF9-90E9-410424007CC1}" type="pres">
      <dgm:prSet presAssocID="{C8835FEA-F88E-46BF-86AB-8B4978E412FE}" presName="parentLeftMargin" presStyleLbl="node1" presStyleIdx="0" presStyleCnt="3"/>
      <dgm:spPr/>
    </dgm:pt>
    <dgm:pt modelId="{60C4A161-5BD1-443F-A708-6A7729C4C79E}" type="pres">
      <dgm:prSet presAssocID="{C8835FEA-F88E-46BF-86AB-8B4978E412FE}" presName="parentText" presStyleLbl="node1" presStyleIdx="0" presStyleCnt="3">
        <dgm:presLayoutVars>
          <dgm:chMax val="0"/>
          <dgm:bulletEnabled val="1"/>
        </dgm:presLayoutVars>
      </dgm:prSet>
      <dgm:spPr/>
    </dgm:pt>
    <dgm:pt modelId="{46955FDB-A060-43B5-A005-EB2F92C690CF}" type="pres">
      <dgm:prSet presAssocID="{C8835FEA-F88E-46BF-86AB-8B4978E412FE}" presName="negativeSpace" presStyleCnt="0"/>
      <dgm:spPr/>
    </dgm:pt>
    <dgm:pt modelId="{9E6633E1-BCB3-4A36-A845-3B622856081D}" type="pres">
      <dgm:prSet presAssocID="{C8835FEA-F88E-46BF-86AB-8B4978E412FE}" presName="childText" presStyleLbl="conFgAcc1" presStyleIdx="0" presStyleCnt="3">
        <dgm:presLayoutVars>
          <dgm:bulletEnabled val="1"/>
        </dgm:presLayoutVars>
      </dgm:prSet>
      <dgm:spPr/>
    </dgm:pt>
    <dgm:pt modelId="{A7233A1B-56B5-4329-A5BA-043B1D200D95}" type="pres">
      <dgm:prSet presAssocID="{3AACE016-4D32-4D9D-9067-6BFF81A86DD9}" presName="spaceBetweenRectangles" presStyleCnt="0"/>
      <dgm:spPr/>
    </dgm:pt>
    <dgm:pt modelId="{2B2047BF-7F07-4D8C-96FB-A44805DCFBC9}" type="pres">
      <dgm:prSet presAssocID="{633C91E3-37B1-46A4-9DF8-F2792EAE967E}" presName="parentLin" presStyleCnt="0"/>
      <dgm:spPr/>
    </dgm:pt>
    <dgm:pt modelId="{6E2DEB34-9751-4F3C-9782-D328E10ACC8A}" type="pres">
      <dgm:prSet presAssocID="{633C91E3-37B1-46A4-9DF8-F2792EAE967E}" presName="parentLeftMargin" presStyleLbl="node1" presStyleIdx="0" presStyleCnt="3"/>
      <dgm:spPr/>
    </dgm:pt>
    <dgm:pt modelId="{E0E3874A-4E89-45B8-9295-6F8ADAFC390F}" type="pres">
      <dgm:prSet presAssocID="{633C91E3-37B1-46A4-9DF8-F2792EAE967E}" presName="parentText" presStyleLbl="node1" presStyleIdx="1" presStyleCnt="3">
        <dgm:presLayoutVars>
          <dgm:chMax val="0"/>
          <dgm:bulletEnabled val="1"/>
        </dgm:presLayoutVars>
      </dgm:prSet>
      <dgm:spPr/>
    </dgm:pt>
    <dgm:pt modelId="{475815A5-8584-44C4-B562-40B3E24C0ED6}" type="pres">
      <dgm:prSet presAssocID="{633C91E3-37B1-46A4-9DF8-F2792EAE967E}" presName="negativeSpace" presStyleCnt="0"/>
      <dgm:spPr/>
    </dgm:pt>
    <dgm:pt modelId="{483D79F8-1798-4E9D-A1C7-996B7C9A218D}" type="pres">
      <dgm:prSet presAssocID="{633C91E3-37B1-46A4-9DF8-F2792EAE967E}" presName="childText" presStyleLbl="conFgAcc1" presStyleIdx="1" presStyleCnt="3">
        <dgm:presLayoutVars>
          <dgm:bulletEnabled val="1"/>
        </dgm:presLayoutVars>
      </dgm:prSet>
      <dgm:spPr/>
    </dgm:pt>
    <dgm:pt modelId="{3A89B546-3ACA-48C6-AED8-7F0B06C81439}" type="pres">
      <dgm:prSet presAssocID="{AC9A983D-EF51-47BF-B6E1-BEFE2B5CC7AE}" presName="spaceBetweenRectangles" presStyleCnt="0"/>
      <dgm:spPr/>
    </dgm:pt>
    <dgm:pt modelId="{E8FA06D7-0942-4A63-AB0F-52257732295F}" type="pres">
      <dgm:prSet presAssocID="{9EA263E7-D1B9-4C7C-A910-96BBA4922985}" presName="parentLin" presStyleCnt="0"/>
      <dgm:spPr/>
    </dgm:pt>
    <dgm:pt modelId="{41361BAF-52BA-458C-8684-7EC8436CD6BA}" type="pres">
      <dgm:prSet presAssocID="{9EA263E7-D1B9-4C7C-A910-96BBA4922985}" presName="parentLeftMargin" presStyleLbl="node1" presStyleIdx="1" presStyleCnt="3"/>
      <dgm:spPr/>
    </dgm:pt>
    <dgm:pt modelId="{37AFF098-3077-48DC-84DB-2238EF7E7D90}" type="pres">
      <dgm:prSet presAssocID="{9EA263E7-D1B9-4C7C-A910-96BBA4922985}" presName="parentText" presStyleLbl="node1" presStyleIdx="2" presStyleCnt="3">
        <dgm:presLayoutVars>
          <dgm:chMax val="0"/>
          <dgm:bulletEnabled val="1"/>
        </dgm:presLayoutVars>
      </dgm:prSet>
      <dgm:spPr/>
    </dgm:pt>
    <dgm:pt modelId="{2610DF3B-01AF-4593-8217-12F2FB5424CF}" type="pres">
      <dgm:prSet presAssocID="{9EA263E7-D1B9-4C7C-A910-96BBA4922985}" presName="negativeSpace" presStyleCnt="0"/>
      <dgm:spPr/>
    </dgm:pt>
    <dgm:pt modelId="{E9BF899C-DE5C-4113-BC3F-165CEE2D93C9}" type="pres">
      <dgm:prSet presAssocID="{9EA263E7-D1B9-4C7C-A910-96BBA4922985}" presName="childText" presStyleLbl="conFgAcc1" presStyleIdx="2" presStyleCnt="3">
        <dgm:presLayoutVars>
          <dgm:bulletEnabled val="1"/>
        </dgm:presLayoutVars>
      </dgm:prSet>
      <dgm:spPr/>
    </dgm:pt>
  </dgm:ptLst>
  <dgm:cxnLst>
    <dgm:cxn modelId="{E6358E07-0E5D-4761-B000-F89199B512D7}" srcId="{9EA263E7-D1B9-4C7C-A910-96BBA4922985}" destId="{B89433DA-6031-43DC-B4E9-0F55917DFAFC}" srcOrd="0" destOrd="0" parTransId="{CDFE1473-4539-4FF8-BC21-CC45E5869C2F}" sibTransId="{34D285FC-26D1-417A-A866-EA519879B519}"/>
    <dgm:cxn modelId="{77B56C09-CFA4-4178-8F4F-18524258BEAB}" type="presOf" srcId="{9EA263E7-D1B9-4C7C-A910-96BBA4922985}" destId="{37AFF098-3077-48DC-84DB-2238EF7E7D90}" srcOrd="1" destOrd="0" presId="urn:microsoft.com/office/officeart/2005/8/layout/list1"/>
    <dgm:cxn modelId="{6D4FDC0D-9FEB-435D-8C39-11A531060D16}" srcId="{21DAB744-44F0-4E36-BC48-612860819A6F}" destId="{9EA263E7-D1B9-4C7C-A910-96BBA4922985}" srcOrd="2" destOrd="0" parTransId="{D1C71A4E-AEAE-44A0-8874-198A55EA8B3D}" sibTransId="{575079F3-F84D-484C-B472-03AF79ACF58E}"/>
    <dgm:cxn modelId="{F4627214-0A3D-4AA2-B2E0-075AB09CBD66}" type="presOf" srcId="{47B4EFB3-0292-4597-A072-8DABEDE379F7}" destId="{9E6633E1-BCB3-4A36-A845-3B622856081D}" srcOrd="0" destOrd="2" presId="urn:microsoft.com/office/officeart/2005/8/layout/list1"/>
    <dgm:cxn modelId="{53508515-30BD-4724-B6E1-2D609230A62A}" type="presOf" srcId="{D0D360B4-D105-4E20-A00D-90979CA76962}" destId="{483D79F8-1798-4E9D-A1C7-996B7C9A218D}" srcOrd="0" destOrd="1" presId="urn:microsoft.com/office/officeart/2005/8/layout/list1"/>
    <dgm:cxn modelId="{5E7BA515-F438-433D-80AE-22DE46C62557}" type="presOf" srcId="{1F6D763F-15B0-4D79-AEF5-B7C1E786C695}" destId="{483D79F8-1798-4E9D-A1C7-996B7C9A218D}" srcOrd="0" destOrd="0" presId="urn:microsoft.com/office/officeart/2005/8/layout/list1"/>
    <dgm:cxn modelId="{EE66B01A-23D4-40D4-A604-C50A9CD1B4EC}" srcId="{C8835FEA-F88E-46BF-86AB-8B4978E412FE}" destId="{47B4EFB3-0292-4597-A072-8DABEDE379F7}" srcOrd="2" destOrd="0" parTransId="{E8385BCA-79A1-4CCB-A62F-5A9A6310A6E6}" sibTransId="{239C807E-1113-4983-BFFD-3E9BC4D0803F}"/>
    <dgm:cxn modelId="{B0CAF12A-EEB0-4CA6-B2BC-C31D739D998E}" type="presOf" srcId="{9EA263E7-D1B9-4C7C-A910-96BBA4922985}" destId="{41361BAF-52BA-458C-8684-7EC8436CD6BA}" srcOrd="0" destOrd="0" presId="urn:microsoft.com/office/officeart/2005/8/layout/list1"/>
    <dgm:cxn modelId="{9755362C-C9C8-4D01-85BF-59990A6AF6B5}" srcId="{21DAB744-44F0-4E36-BC48-612860819A6F}" destId="{633C91E3-37B1-46A4-9DF8-F2792EAE967E}" srcOrd="1" destOrd="0" parTransId="{4359369D-0474-42D5-899B-FADAF44D86EB}" sibTransId="{AC9A983D-EF51-47BF-B6E1-BEFE2B5CC7AE}"/>
    <dgm:cxn modelId="{3D4AD12C-4DF8-470A-BFE2-5FEE39B92A93}" srcId="{633C91E3-37B1-46A4-9DF8-F2792EAE967E}" destId="{D0D360B4-D105-4E20-A00D-90979CA76962}" srcOrd="1" destOrd="0" parTransId="{28FB2EA5-ADCC-467E-B08E-D0A75CAE26D6}" sibTransId="{341F20A3-92ED-4287-A877-1138B94278BD}"/>
    <dgm:cxn modelId="{4A95092D-A9BF-4C4D-8384-AEBDD6F20EBB}" srcId="{21DAB744-44F0-4E36-BC48-612860819A6F}" destId="{C8835FEA-F88E-46BF-86AB-8B4978E412FE}" srcOrd="0" destOrd="0" parTransId="{828A3463-2E8D-4986-B33A-70D160A3F0AE}" sibTransId="{3AACE016-4D32-4D9D-9067-6BFF81A86DD9}"/>
    <dgm:cxn modelId="{E1543465-F592-42B7-B5AC-A7B6F4367D30}" type="presOf" srcId="{B89433DA-6031-43DC-B4E9-0F55917DFAFC}" destId="{E9BF899C-DE5C-4113-BC3F-165CEE2D93C9}" srcOrd="0" destOrd="0" presId="urn:microsoft.com/office/officeart/2005/8/layout/list1"/>
    <dgm:cxn modelId="{A005A865-E238-46EA-BCFC-1EADAD3E0354}" type="presOf" srcId="{C8835FEA-F88E-46BF-86AB-8B4978E412FE}" destId="{838085D2-F4F5-4DF9-90E9-410424007CC1}" srcOrd="0" destOrd="0" presId="urn:microsoft.com/office/officeart/2005/8/layout/list1"/>
    <dgm:cxn modelId="{557D506A-B4CC-4E0F-9CCD-FA4646EE9B5A}" srcId="{633C91E3-37B1-46A4-9DF8-F2792EAE967E}" destId="{58AFE8D8-ECD4-437F-B72B-8F05AB2DF811}" srcOrd="2" destOrd="0" parTransId="{BFC6C33E-2EC6-4241-A51F-9234625D8CF5}" sibTransId="{FF58846D-D856-4B1F-8CCF-47F1942D1768}"/>
    <dgm:cxn modelId="{C3A6ED75-AF6A-4CB9-9072-1E32043846E9}" type="presOf" srcId="{C8835FEA-F88E-46BF-86AB-8B4978E412FE}" destId="{60C4A161-5BD1-443F-A708-6A7729C4C79E}" srcOrd="1" destOrd="0" presId="urn:microsoft.com/office/officeart/2005/8/layout/list1"/>
    <dgm:cxn modelId="{68409E59-DA28-465E-B20A-8F572F717579}" type="presOf" srcId="{633C91E3-37B1-46A4-9DF8-F2792EAE967E}" destId="{6E2DEB34-9751-4F3C-9782-D328E10ACC8A}" srcOrd="0" destOrd="0" presId="urn:microsoft.com/office/officeart/2005/8/layout/list1"/>
    <dgm:cxn modelId="{5D108084-2992-4B56-9C25-45A713A53534}" type="presOf" srcId="{633C91E3-37B1-46A4-9DF8-F2792EAE967E}" destId="{E0E3874A-4E89-45B8-9295-6F8ADAFC390F}" srcOrd="1" destOrd="0" presId="urn:microsoft.com/office/officeart/2005/8/layout/list1"/>
    <dgm:cxn modelId="{2E350087-1513-4021-8C32-B06FE1401CCA}" type="presOf" srcId="{AD98463E-936F-43A7-BE0E-2C56220FDA89}" destId="{9E6633E1-BCB3-4A36-A845-3B622856081D}" srcOrd="0" destOrd="0" presId="urn:microsoft.com/office/officeart/2005/8/layout/list1"/>
    <dgm:cxn modelId="{B18D21A1-C716-4DFF-8249-BA70FC186E1F}" srcId="{633C91E3-37B1-46A4-9DF8-F2792EAE967E}" destId="{1F6D763F-15B0-4D79-AEF5-B7C1E786C695}" srcOrd="0" destOrd="0" parTransId="{19453B02-9729-4066-BB21-F404CC01E2FA}" sibTransId="{605DDE30-B75B-4B4E-ADFB-403DF18DA89B}"/>
    <dgm:cxn modelId="{7BD50AAF-651E-44DA-AD11-4870287C1D70}" type="presOf" srcId="{58AFE8D8-ECD4-437F-B72B-8F05AB2DF811}" destId="{483D79F8-1798-4E9D-A1C7-996B7C9A218D}" srcOrd="0" destOrd="2" presId="urn:microsoft.com/office/officeart/2005/8/layout/list1"/>
    <dgm:cxn modelId="{47CD3BB1-7EBA-41B2-9B61-394D277CF7CF}" type="presOf" srcId="{BCAA3253-553A-4DB1-A2C1-387D0A6884B0}" destId="{9E6633E1-BCB3-4A36-A845-3B622856081D}" srcOrd="0" destOrd="1" presId="urn:microsoft.com/office/officeart/2005/8/layout/list1"/>
    <dgm:cxn modelId="{29E06EBF-DB7E-4D9B-99ED-7F254688E562}" srcId="{C8835FEA-F88E-46BF-86AB-8B4978E412FE}" destId="{AD98463E-936F-43A7-BE0E-2C56220FDA89}" srcOrd="0" destOrd="0" parTransId="{7C120ED6-C2DC-4DB0-98D4-C631E51CDDB9}" sibTransId="{88642C56-664B-4C9E-8E09-776410C04154}"/>
    <dgm:cxn modelId="{B7C93FD4-16B5-4F67-B176-B0E1F5F6A5FF}" type="presOf" srcId="{21DAB744-44F0-4E36-BC48-612860819A6F}" destId="{9D69B391-13F7-43AC-B490-0822CDD3BB5C}" srcOrd="0" destOrd="0" presId="urn:microsoft.com/office/officeart/2005/8/layout/list1"/>
    <dgm:cxn modelId="{C3B9E8EF-DD19-4F7B-AC8C-78F26BD84AEA}" srcId="{C8835FEA-F88E-46BF-86AB-8B4978E412FE}" destId="{BCAA3253-553A-4DB1-A2C1-387D0A6884B0}" srcOrd="1" destOrd="0" parTransId="{8C5FADC4-CB94-4960-908B-AB974E0C4A76}" sibTransId="{1C091796-8246-46AB-BFE7-F222DA19A5A6}"/>
    <dgm:cxn modelId="{05241232-EA2E-4A1D-84D6-59B07CCDEEB7}" type="presParOf" srcId="{9D69B391-13F7-43AC-B490-0822CDD3BB5C}" destId="{2D091AE7-C927-4179-A534-22110BE7116E}" srcOrd="0" destOrd="0" presId="urn:microsoft.com/office/officeart/2005/8/layout/list1"/>
    <dgm:cxn modelId="{D2F8CA02-EF48-4D5D-8962-07774EB6ED01}" type="presParOf" srcId="{2D091AE7-C927-4179-A534-22110BE7116E}" destId="{838085D2-F4F5-4DF9-90E9-410424007CC1}" srcOrd="0" destOrd="0" presId="urn:microsoft.com/office/officeart/2005/8/layout/list1"/>
    <dgm:cxn modelId="{DE569AF2-696F-46EC-9D06-BEC71D701CCA}" type="presParOf" srcId="{2D091AE7-C927-4179-A534-22110BE7116E}" destId="{60C4A161-5BD1-443F-A708-6A7729C4C79E}" srcOrd="1" destOrd="0" presId="urn:microsoft.com/office/officeart/2005/8/layout/list1"/>
    <dgm:cxn modelId="{BB484991-4048-409A-881D-CC48B3490DDA}" type="presParOf" srcId="{9D69B391-13F7-43AC-B490-0822CDD3BB5C}" destId="{46955FDB-A060-43B5-A005-EB2F92C690CF}" srcOrd="1" destOrd="0" presId="urn:microsoft.com/office/officeart/2005/8/layout/list1"/>
    <dgm:cxn modelId="{B1114AAE-0CEF-4834-B2C7-1379D6E2ABF7}" type="presParOf" srcId="{9D69B391-13F7-43AC-B490-0822CDD3BB5C}" destId="{9E6633E1-BCB3-4A36-A845-3B622856081D}" srcOrd="2" destOrd="0" presId="urn:microsoft.com/office/officeart/2005/8/layout/list1"/>
    <dgm:cxn modelId="{8F587A51-A3B5-4C00-BEF8-98F80E27E1B4}" type="presParOf" srcId="{9D69B391-13F7-43AC-B490-0822CDD3BB5C}" destId="{A7233A1B-56B5-4329-A5BA-043B1D200D95}" srcOrd="3" destOrd="0" presId="urn:microsoft.com/office/officeart/2005/8/layout/list1"/>
    <dgm:cxn modelId="{FCF19EAB-3315-40E1-92FC-E5E0F019A531}" type="presParOf" srcId="{9D69B391-13F7-43AC-B490-0822CDD3BB5C}" destId="{2B2047BF-7F07-4D8C-96FB-A44805DCFBC9}" srcOrd="4" destOrd="0" presId="urn:microsoft.com/office/officeart/2005/8/layout/list1"/>
    <dgm:cxn modelId="{2BC639B2-925E-4574-9424-41F34D486B9C}" type="presParOf" srcId="{2B2047BF-7F07-4D8C-96FB-A44805DCFBC9}" destId="{6E2DEB34-9751-4F3C-9782-D328E10ACC8A}" srcOrd="0" destOrd="0" presId="urn:microsoft.com/office/officeart/2005/8/layout/list1"/>
    <dgm:cxn modelId="{7CB318D5-AC94-400C-A5A8-A0D7F099063E}" type="presParOf" srcId="{2B2047BF-7F07-4D8C-96FB-A44805DCFBC9}" destId="{E0E3874A-4E89-45B8-9295-6F8ADAFC390F}" srcOrd="1" destOrd="0" presId="urn:microsoft.com/office/officeart/2005/8/layout/list1"/>
    <dgm:cxn modelId="{9D9AFF93-2864-412A-9484-A76CAB793B7C}" type="presParOf" srcId="{9D69B391-13F7-43AC-B490-0822CDD3BB5C}" destId="{475815A5-8584-44C4-B562-40B3E24C0ED6}" srcOrd="5" destOrd="0" presId="urn:microsoft.com/office/officeart/2005/8/layout/list1"/>
    <dgm:cxn modelId="{501B96BF-C60B-4C5F-BDCA-16216F49C275}" type="presParOf" srcId="{9D69B391-13F7-43AC-B490-0822CDD3BB5C}" destId="{483D79F8-1798-4E9D-A1C7-996B7C9A218D}" srcOrd="6" destOrd="0" presId="urn:microsoft.com/office/officeart/2005/8/layout/list1"/>
    <dgm:cxn modelId="{38C68BD7-F93B-4700-8AE1-10A8F33780E9}" type="presParOf" srcId="{9D69B391-13F7-43AC-B490-0822CDD3BB5C}" destId="{3A89B546-3ACA-48C6-AED8-7F0B06C81439}" srcOrd="7" destOrd="0" presId="urn:microsoft.com/office/officeart/2005/8/layout/list1"/>
    <dgm:cxn modelId="{D35D966B-F399-4FE2-A1BF-F9FC9CE644E7}" type="presParOf" srcId="{9D69B391-13F7-43AC-B490-0822CDD3BB5C}" destId="{E8FA06D7-0942-4A63-AB0F-52257732295F}" srcOrd="8" destOrd="0" presId="urn:microsoft.com/office/officeart/2005/8/layout/list1"/>
    <dgm:cxn modelId="{D49D42B1-9782-49CA-9048-F839943D6E5C}" type="presParOf" srcId="{E8FA06D7-0942-4A63-AB0F-52257732295F}" destId="{41361BAF-52BA-458C-8684-7EC8436CD6BA}" srcOrd="0" destOrd="0" presId="urn:microsoft.com/office/officeart/2005/8/layout/list1"/>
    <dgm:cxn modelId="{44172629-1087-43E7-86B1-3DB0919061A0}" type="presParOf" srcId="{E8FA06D7-0942-4A63-AB0F-52257732295F}" destId="{37AFF098-3077-48DC-84DB-2238EF7E7D90}" srcOrd="1" destOrd="0" presId="urn:microsoft.com/office/officeart/2005/8/layout/list1"/>
    <dgm:cxn modelId="{DFB0958E-1AE2-4C92-A9CA-6B2649681EDB}" type="presParOf" srcId="{9D69B391-13F7-43AC-B490-0822CDD3BB5C}" destId="{2610DF3B-01AF-4593-8217-12F2FB5424CF}" srcOrd="9" destOrd="0" presId="urn:microsoft.com/office/officeart/2005/8/layout/list1"/>
    <dgm:cxn modelId="{07A423B4-9D61-4833-8837-17CA2222556B}" type="presParOf" srcId="{9D69B391-13F7-43AC-B490-0822CDD3BB5C}" destId="{E9BF899C-DE5C-4113-BC3F-165CEE2D93C9}" srcOrd="10"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8FFCB9-8815-4B9D-9EA7-8DC4DF36BA12}">
      <dsp:nvSpPr>
        <dsp:cNvPr id="0" name=""/>
        <dsp:cNvSpPr/>
      </dsp:nvSpPr>
      <dsp:spPr>
        <a:xfrm>
          <a:off x="768085" y="0"/>
          <a:ext cx="3072341" cy="3072341"/>
        </a:xfrm>
        <a:prstGeom prst="ellipse">
          <a:avLst/>
        </a:prstGeom>
        <a:solidFill>
          <a:schemeClr val="accent1">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t>Data and</a:t>
          </a:r>
        </a:p>
        <a:p>
          <a:pPr marL="0" lvl="0" indent="0" algn="ctr" defTabSz="488950">
            <a:lnSpc>
              <a:spcPct val="90000"/>
            </a:lnSpc>
            <a:spcBef>
              <a:spcPct val="0"/>
            </a:spcBef>
            <a:spcAft>
              <a:spcPct val="35000"/>
            </a:spcAft>
            <a:buNone/>
          </a:pPr>
          <a:r>
            <a:rPr lang="en-GB" sz="1100" b="1" kern="1200" dirty="0"/>
            <a:t>Analytics</a:t>
          </a:r>
          <a:endParaRPr lang="en-US" sz="1100" b="1" kern="1200" dirty="0"/>
        </a:p>
      </dsp:txBody>
      <dsp:txXfrm>
        <a:off x="1767364" y="153617"/>
        <a:ext cx="1073783" cy="460851"/>
      </dsp:txXfrm>
    </dsp:sp>
    <dsp:sp modelId="{D3BE5093-88AD-42A4-B261-F1CE8E88D262}">
      <dsp:nvSpPr>
        <dsp:cNvPr id="0" name=""/>
        <dsp:cNvSpPr/>
      </dsp:nvSpPr>
      <dsp:spPr>
        <a:xfrm>
          <a:off x="1152128" y="768085"/>
          <a:ext cx="2304255" cy="2304255"/>
        </a:xfrm>
        <a:prstGeom prst="ellipse">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t>Electronics</a:t>
          </a:r>
        </a:p>
        <a:p>
          <a:pPr marL="0" lvl="0" indent="0" algn="ctr" defTabSz="488950">
            <a:lnSpc>
              <a:spcPct val="90000"/>
            </a:lnSpc>
            <a:spcBef>
              <a:spcPct val="0"/>
            </a:spcBef>
            <a:spcAft>
              <a:spcPct val="35000"/>
            </a:spcAft>
            <a:buNone/>
          </a:pPr>
          <a:r>
            <a:rPr lang="en-GB" sz="1100" b="1" kern="1200" dirty="0"/>
            <a:t>and Software</a:t>
          </a:r>
          <a:endParaRPr lang="en-US" sz="1100" b="1" kern="1200" dirty="0"/>
        </a:p>
      </dsp:txBody>
      <dsp:txXfrm>
        <a:off x="1767364" y="912101"/>
        <a:ext cx="1073783" cy="432047"/>
      </dsp:txXfrm>
    </dsp:sp>
    <dsp:sp modelId="{6438C46C-7F5D-4771-8A87-AA26C24E3ED8}">
      <dsp:nvSpPr>
        <dsp:cNvPr id="0" name=""/>
        <dsp:cNvSpPr/>
      </dsp:nvSpPr>
      <dsp:spPr>
        <a:xfrm>
          <a:off x="1536170" y="1536170"/>
          <a:ext cx="1536170" cy="1536170"/>
        </a:xfrm>
        <a:prstGeom prst="ellipse">
          <a:avLst/>
        </a:prstGeom>
        <a:solidFill>
          <a:schemeClr val="accent5"/>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t>Mechanics</a:t>
          </a:r>
          <a:endParaRPr lang="en-US" sz="1100" b="1" kern="1200" dirty="0"/>
        </a:p>
      </dsp:txBody>
      <dsp:txXfrm>
        <a:off x="1761137" y="1920213"/>
        <a:ext cx="1086236" cy="7680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95B9FE-18A4-4C47-9FF0-4030D522E381}">
      <dsp:nvSpPr>
        <dsp:cNvPr id="0" name=""/>
        <dsp:cNvSpPr/>
      </dsp:nvSpPr>
      <dsp:spPr>
        <a:xfrm>
          <a:off x="0" y="297634"/>
          <a:ext cx="8785225" cy="8804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1831" tIns="270764" rIns="681831" bIns="92456" numCol="1" spcCol="1270" anchor="t" anchorCtr="0">
          <a:noAutofit/>
        </a:bodyPr>
        <a:lstStyle/>
        <a:p>
          <a:pPr marL="114300" lvl="1" indent="-114300" algn="l" defTabSz="577850">
            <a:lnSpc>
              <a:spcPct val="90000"/>
            </a:lnSpc>
            <a:spcBef>
              <a:spcPct val="0"/>
            </a:spcBef>
            <a:spcAft>
              <a:spcPct val="15000"/>
            </a:spcAft>
            <a:buNone/>
          </a:pPr>
          <a:r>
            <a:rPr lang="en-GB" sz="1300" kern="1200" dirty="0"/>
            <a:t>Our customers need an easy way to track farming operations, plan tasks with variable rate maps and remotely monitor the fleet. To be their preferred supplier we need to provide solutions to this challenges.</a:t>
          </a:r>
        </a:p>
      </dsp:txBody>
      <dsp:txXfrm>
        <a:off x="0" y="297634"/>
        <a:ext cx="8785225" cy="880425"/>
      </dsp:txXfrm>
    </dsp:sp>
    <dsp:sp modelId="{7A9C2497-8A45-47D2-AD2F-31A6CE810F3F}">
      <dsp:nvSpPr>
        <dsp:cNvPr id="0" name=""/>
        <dsp:cNvSpPr/>
      </dsp:nvSpPr>
      <dsp:spPr>
        <a:xfrm>
          <a:off x="439261" y="105754"/>
          <a:ext cx="6149657"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42" tIns="0" rIns="232442" bIns="0" numCol="1" spcCol="1270" anchor="ctr" anchorCtr="0">
          <a:noAutofit/>
        </a:bodyPr>
        <a:lstStyle/>
        <a:p>
          <a:pPr marL="0" lvl="0" indent="0" algn="l" defTabSz="577850">
            <a:lnSpc>
              <a:spcPct val="90000"/>
            </a:lnSpc>
            <a:spcBef>
              <a:spcPct val="0"/>
            </a:spcBef>
            <a:spcAft>
              <a:spcPct val="35000"/>
            </a:spcAft>
            <a:buNone/>
          </a:pPr>
          <a:r>
            <a:rPr lang="en-GB" sz="1300" kern="1200" dirty="0"/>
            <a:t>Why?</a:t>
          </a:r>
        </a:p>
      </dsp:txBody>
      <dsp:txXfrm>
        <a:off x="457995" y="124488"/>
        <a:ext cx="6112189" cy="346292"/>
      </dsp:txXfrm>
    </dsp:sp>
    <dsp:sp modelId="{06FE8947-AAA8-40F8-B359-DD9F8795B06F}">
      <dsp:nvSpPr>
        <dsp:cNvPr id="0" name=""/>
        <dsp:cNvSpPr/>
      </dsp:nvSpPr>
      <dsp:spPr>
        <a:xfrm>
          <a:off x="0" y="1440140"/>
          <a:ext cx="8785225" cy="6961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1831" tIns="270764" rIns="681831" bIns="92456" numCol="1" spcCol="1270" anchor="t" anchorCtr="0">
          <a:noAutofit/>
        </a:bodyPr>
        <a:lstStyle/>
        <a:p>
          <a:pPr marL="114300" lvl="1" indent="-114300" algn="l" defTabSz="577850">
            <a:lnSpc>
              <a:spcPct val="90000"/>
            </a:lnSpc>
            <a:spcBef>
              <a:spcPct val="0"/>
            </a:spcBef>
            <a:spcAft>
              <a:spcPct val="15000"/>
            </a:spcAft>
            <a:buNone/>
          </a:pPr>
          <a:r>
            <a:rPr lang="en-GB" sz="1300" kern="1200" dirty="0"/>
            <a:t>By supplying a connectivity system to help the users to manage and control their fleet and the tasks performed.</a:t>
          </a:r>
        </a:p>
      </dsp:txBody>
      <dsp:txXfrm>
        <a:off x="0" y="1440140"/>
        <a:ext cx="8785225" cy="696150"/>
      </dsp:txXfrm>
    </dsp:sp>
    <dsp:sp modelId="{4EA83FF3-8911-4F6C-BAC7-5303038AAD38}">
      <dsp:nvSpPr>
        <dsp:cNvPr id="0" name=""/>
        <dsp:cNvSpPr/>
      </dsp:nvSpPr>
      <dsp:spPr>
        <a:xfrm>
          <a:off x="439261" y="1248260"/>
          <a:ext cx="6149657"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42" tIns="0" rIns="232442" bIns="0" numCol="1" spcCol="1270" anchor="ctr" anchorCtr="0">
          <a:noAutofit/>
        </a:bodyPr>
        <a:lstStyle/>
        <a:p>
          <a:pPr marL="0" lvl="0" indent="0" algn="l" defTabSz="577850">
            <a:lnSpc>
              <a:spcPct val="90000"/>
            </a:lnSpc>
            <a:spcBef>
              <a:spcPct val="0"/>
            </a:spcBef>
            <a:spcAft>
              <a:spcPct val="35000"/>
            </a:spcAft>
            <a:buNone/>
          </a:pPr>
          <a:r>
            <a:rPr lang="en-GB" sz="1300" kern="1200" dirty="0"/>
            <a:t>How?</a:t>
          </a:r>
        </a:p>
      </dsp:txBody>
      <dsp:txXfrm>
        <a:off x="457995" y="1266994"/>
        <a:ext cx="6112189" cy="346292"/>
      </dsp:txXfrm>
    </dsp:sp>
    <dsp:sp modelId="{BE1E6A7B-B7FB-4F2C-8682-19A15DD15F9A}">
      <dsp:nvSpPr>
        <dsp:cNvPr id="0" name=""/>
        <dsp:cNvSpPr/>
      </dsp:nvSpPr>
      <dsp:spPr>
        <a:xfrm>
          <a:off x="0" y="2398370"/>
          <a:ext cx="8785225" cy="88042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1831" tIns="270764" rIns="681831" bIns="92456" numCol="1" spcCol="1270" anchor="t" anchorCtr="0">
          <a:noAutofit/>
        </a:bodyPr>
        <a:lstStyle/>
        <a:p>
          <a:pPr marL="114300" lvl="1" indent="-114300" algn="l" defTabSz="577850">
            <a:lnSpc>
              <a:spcPct val="90000"/>
            </a:lnSpc>
            <a:spcBef>
              <a:spcPct val="0"/>
            </a:spcBef>
            <a:spcAft>
              <a:spcPct val="15000"/>
            </a:spcAft>
            <a:buNone/>
          </a:pPr>
          <a:r>
            <a:rPr lang="en-GB" sz="1300" kern="1200" dirty="0"/>
            <a:t>IsoMatch FarmCentre is a connectivity platform which uses in-house gateways to connect terminals, terminals and tractors. A simple user interface brings efficiency to operations control having all information in the same place.</a:t>
          </a:r>
        </a:p>
      </dsp:txBody>
      <dsp:txXfrm>
        <a:off x="0" y="2398370"/>
        <a:ext cx="8785225" cy="880425"/>
      </dsp:txXfrm>
    </dsp:sp>
    <dsp:sp modelId="{8E203CE7-593E-4559-91A5-22FD85B76507}">
      <dsp:nvSpPr>
        <dsp:cNvPr id="0" name=""/>
        <dsp:cNvSpPr/>
      </dsp:nvSpPr>
      <dsp:spPr>
        <a:xfrm>
          <a:off x="439261" y="2206490"/>
          <a:ext cx="6149657"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2442" tIns="0" rIns="232442" bIns="0" numCol="1" spcCol="1270" anchor="ctr" anchorCtr="0">
          <a:noAutofit/>
        </a:bodyPr>
        <a:lstStyle/>
        <a:p>
          <a:pPr marL="0" lvl="0" indent="0" algn="l" defTabSz="577850">
            <a:lnSpc>
              <a:spcPct val="90000"/>
            </a:lnSpc>
            <a:spcBef>
              <a:spcPct val="0"/>
            </a:spcBef>
            <a:spcAft>
              <a:spcPct val="35000"/>
            </a:spcAft>
            <a:buNone/>
          </a:pPr>
          <a:r>
            <a:rPr lang="en-GB" sz="1300" kern="1200" dirty="0"/>
            <a:t>What?</a:t>
          </a:r>
        </a:p>
      </dsp:txBody>
      <dsp:txXfrm>
        <a:off x="457995" y="2225224"/>
        <a:ext cx="6112189" cy="346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5B8A01-8B19-4B5A-9E78-6048BC4013E9}">
      <dsp:nvSpPr>
        <dsp:cNvPr id="0" name=""/>
        <dsp:cNvSpPr/>
      </dsp:nvSpPr>
      <dsp:spPr>
        <a:xfrm>
          <a:off x="0" y="0"/>
          <a:ext cx="1694780" cy="367347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GB" sz="1400" kern="1200" dirty="0">
              <a:solidFill>
                <a:schemeClr val="bg1"/>
              </a:solidFill>
            </a:rPr>
            <a:t>Connected Machinery</a:t>
          </a:r>
        </a:p>
        <a:p>
          <a:pPr marL="57150" lvl="1" indent="-57150" algn="l" defTabSz="488950">
            <a:lnSpc>
              <a:spcPct val="90000"/>
            </a:lnSpc>
            <a:spcBef>
              <a:spcPct val="0"/>
            </a:spcBef>
            <a:spcAft>
              <a:spcPct val="15000"/>
            </a:spcAft>
            <a:buChar char="•"/>
          </a:pPr>
          <a:r>
            <a:rPr lang="en-GB" sz="1100" kern="1200" dirty="0">
              <a:solidFill>
                <a:schemeClr val="bg1"/>
              </a:solidFill>
            </a:rPr>
            <a:t>Terminals</a:t>
          </a:r>
        </a:p>
        <a:p>
          <a:pPr marL="57150" lvl="1" indent="-57150" algn="l" defTabSz="488950">
            <a:lnSpc>
              <a:spcPct val="90000"/>
            </a:lnSpc>
            <a:spcBef>
              <a:spcPct val="0"/>
            </a:spcBef>
            <a:spcAft>
              <a:spcPct val="15000"/>
            </a:spcAft>
            <a:buChar char="•"/>
          </a:pPr>
          <a:r>
            <a:rPr lang="en-GB" sz="1100" kern="1200" dirty="0">
              <a:solidFill>
                <a:schemeClr val="bg1"/>
              </a:solidFill>
            </a:rPr>
            <a:t>Implements</a:t>
          </a:r>
        </a:p>
        <a:p>
          <a:pPr marL="57150" lvl="1" indent="-57150" algn="l" defTabSz="488950">
            <a:lnSpc>
              <a:spcPct val="90000"/>
            </a:lnSpc>
            <a:spcBef>
              <a:spcPct val="0"/>
            </a:spcBef>
            <a:spcAft>
              <a:spcPct val="15000"/>
            </a:spcAft>
            <a:buChar char="•"/>
          </a:pPr>
          <a:r>
            <a:rPr lang="en-GB" sz="1100" kern="1200" dirty="0">
              <a:solidFill>
                <a:schemeClr val="bg1"/>
              </a:solidFill>
            </a:rPr>
            <a:t>Tractors</a:t>
          </a:r>
        </a:p>
      </dsp:txBody>
      <dsp:txXfrm>
        <a:off x="0" y="1469390"/>
        <a:ext cx="1694780" cy="1469390"/>
      </dsp:txXfrm>
    </dsp:sp>
    <dsp:sp modelId="{F29321FE-9957-4D37-9693-5E678A7EF7C2}">
      <dsp:nvSpPr>
        <dsp:cNvPr id="0" name=""/>
        <dsp:cNvSpPr/>
      </dsp:nvSpPr>
      <dsp:spPr>
        <a:xfrm>
          <a:off x="235756" y="220408"/>
          <a:ext cx="1223267" cy="1223267"/>
        </a:xfrm>
        <a:prstGeom prst="ellipse">
          <a:avLst/>
        </a:prstGeom>
        <a:blipFill dpi="0" rotWithShape="1">
          <a:blip xmlns:r="http://schemas.openxmlformats.org/officeDocument/2006/relationships" r:embed="rId1" cstate="screen">
            <a:extLst>
              <a:ext uri="{BEBA8EAE-BF5A-486C-A8C5-ECC9F3942E4B}">
                <a14:imgProps xmlns:a14="http://schemas.microsoft.com/office/drawing/2010/main">
                  <a14:imgLayer r:embed="rId2">
                    <a14:imgEffect>
                      <a14:brightnessContrast bright="100000" contrast="100000"/>
                    </a14:imgEffect>
                  </a14:imgLayer>
                </a14:imgProps>
              </a:ext>
              <a:ext uri="{28A0092B-C50C-407E-A947-70E740481C1C}">
                <a14:useLocalDpi xmlns:a14="http://schemas.microsoft.com/office/drawing/2010/main"/>
              </a:ext>
            </a:extLst>
          </a:blip>
          <a:srcRect/>
          <a:stretch>
            <a:fillRect t="13793" b="13793"/>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88BFC7-C544-47F5-B4D8-DCD16E512BFC}">
      <dsp:nvSpPr>
        <dsp:cNvPr id="0" name=""/>
        <dsp:cNvSpPr/>
      </dsp:nvSpPr>
      <dsp:spPr>
        <a:xfrm>
          <a:off x="1745623" y="0"/>
          <a:ext cx="1694780" cy="3673475"/>
        </a:xfrm>
        <a:prstGeom prst="roundRect">
          <a:avLst>
            <a:gd name="adj" fmla="val 10000"/>
          </a:avLst>
        </a:prstGeom>
        <a:solidFill>
          <a:schemeClr val="accent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GB" sz="1400" kern="1200" dirty="0">
              <a:solidFill>
                <a:schemeClr val="bg1"/>
              </a:solidFill>
            </a:rPr>
            <a:t>Streamlined Services</a:t>
          </a:r>
        </a:p>
        <a:p>
          <a:pPr marL="57150" lvl="1" indent="-57150" algn="l" defTabSz="488950">
            <a:lnSpc>
              <a:spcPct val="90000"/>
            </a:lnSpc>
            <a:spcBef>
              <a:spcPct val="0"/>
            </a:spcBef>
            <a:spcAft>
              <a:spcPct val="15000"/>
            </a:spcAft>
            <a:buFont typeface="Arial" panose="020B0604020202020204" pitchFamily="34" charset="0"/>
            <a:buChar char="•"/>
          </a:pPr>
          <a:r>
            <a:rPr lang="en-GB" sz="1100" kern="1200" dirty="0">
              <a:solidFill>
                <a:schemeClr val="bg1"/>
              </a:solidFill>
            </a:rPr>
            <a:t>Machinery monitoring</a:t>
          </a:r>
        </a:p>
        <a:p>
          <a:pPr marL="57150" lvl="1" indent="-57150" algn="l" defTabSz="488950">
            <a:lnSpc>
              <a:spcPct val="90000"/>
            </a:lnSpc>
            <a:spcBef>
              <a:spcPct val="0"/>
            </a:spcBef>
            <a:spcAft>
              <a:spcPct val="15000"/>
            </a:spcAft>
            <a:buChar char="•"/>
          </a:pPr>
          <a:r>
            <a:rPr lang="en-GB" sz="1100" kern="1200" dirty="0">
              <a:solidFill>
                <a:schemeClr val="bg1"/>
              </a:solidFill>
            </a:rPr>
            <a:t>Task data exchange</a:t>
          </a:r>
          <a:endParaRPr lang="en-GB" sz="1100" b="0" kern="1200" dirty="0">
            <a:solidFill>
              <a:schemeClr val="bg1"/>
            </a:solidFill>
          </a:endParaRPr>
        </a:p>
        <a:p>
          <a:pPr marL="57150" lvl="1" indent="-57150" algn="l" defTabSz="488950">
            <a:lnSpc>
              <a:spcPct val="90000"/>
            </a:lnSpc>
            <a:spcBef>
              <a:spcPct val="0"/>
            </a:spcBef>
            <a:spcAft>
              <a:spcPct val="15000"/>
            </a:spcAft>
            <a:buChar char="•"/>
          </a:pPr>
          <a:r>
            <a:rPr lang="en-GB" sz="1100" kern="1200">
              <a:solidFill>
                <a:schemeClr val="bg1"/>
              </a:solidFill>
            </a:rPr>
            <a:t>API connections</a:t>
          </a:r>
          <a:endParaRPr lang="en-GB" sz="1100" kern="1200" dirty="0">
            <a:solidFill>
              <a:schemeClr val="bg1"/>
            </a:solidFill>
          </a:endParaRPr>
        </a:p>
      </dsp:txBody>
      <dsp:txXfrm>
        <a:off x="1745623" y="1469390"/>
        <a:ext cx="1694780" cy="1469390"/>
      </dsp:txXfrm>
    </dsp:sp>
    <dsp:sp modelId="{DDB1E77A-58D5-48A5-A624-8107C48D134C}">
      <dsp:nvSpPr>
        <dsp:cNvPr id="0" name=""/>
        <dsp:cNvSpPr/>
      </dsp:nvSpPr>
      <dsp:spPr>
        <a:xfrm>
          <a:off x="1981380" y="220408"/>
          <a:ext cx="1223267" cy="1223267"/>
        </a:xfrm>
        <a:prstGeom prst="ellipse">
          <a:avLst/>
        </a:prstGeom>
        <a:blipFill dpi="0" rotWithShape="1">
          <a:blip xmlns:r="http://schemas.openxmlformats.org/officeDocument/2006/relationships" r:embed="rId3" cstate="screen">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AAC18F7-18E5-4B7B-BCCA-D866265F8A27}">
      <dsp:nvSpPr>
        <dsp:cNvPr id="0" name=""/>
        <dsp:cNvSpPr/>
      </dsp:nvSpPr>
      <dsp:spPr>
        <a:xfrm>
          <a:off x="3491247" y="0"/>
          <a:ext cx="1694780" cy="3673475"/>
        </a:xfrm>
        <a:prstGeom prst="roundRect">
          <a:avLst>
            <a:gd name="adj" fmla="val 10000"/>
          </a:avLst>
        </a:prstGeom>
        <a:solidFill>
          <a:schemeClr val="accent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GB" sz="1400" kern="1200" dirty="0">
              <a:solidFill>
                <a:schemeClr val="bg1"/>
              </a:solidFill>
            </a:rPr>
            <a:t>Data Storage</a:t>
          </a:r>
        </a:p>
        <a:p>
          <a:pPr marL="57150" lvl="1" indent="-57150" algn="l" defTabSz="488950">
            <a:lnSpc>
              <a:spcPct val="90000"/>
            </a:lnSpc>
            <a:spcBef>
              <a:spcPct val="0"/>
            </a:spcBef>
            <a:spcAft>
              <a:spcPct val="15000"/>
            </a:spcAft>
            <a:buChar char="•"/>
          </a:pPr>
          <a:r>
            <a:rPr lang="en-GB" sz="1100" kern="1200">
              <a:solidFill>
                <a:schemeClr val="bg1"/>
              </a:solidFill>
            </a:rPr>
            <a:t>Terminals</a:t>
          </a:r>
          <a:endParaRPr lang="en-GB" sz="1100" kern="1200" dirty="0">
            <a:solidFill>
              <a:schemeClr val="bg1"/>
            </a:solidFill>
          </a:endParaRPr>
        </a:p>
        <a:p>
          <a:pPr marL="57150" lvl="1" indent="-57150" algn="l" defTabSz="488950">
            <a:lnSpc>
              <a:spcPct val="90000"/>
            </a:lnSpc>
            <a:spcBef>
              <a:spcPct val="0"/>
            </a:spcBef>
            <a:spcAft>
              <a:spcPct val="15000"/>
            </a:spcAft>
            <a:buChar char="•"/>
          </a:pPr>
          <a:r>
            <a:rPr lang="en-GB" sz="1100" kern="1200" dirty="0">
              <a:solidFill>
                <a:schemeClr val="bg1"/>
              </a:solidFill>
            </a:rPr>
            <a:t>Implements</a:t>
          </a:r>
        </a:p>
        <a:p>
          <a:pPr marL="57150" lvl="1" indent="-57150" algn="l" defTabSz="488950">
            <a:lnSpc>
              <a:spcPct val="90000"/>
            </a:lnSpc>
            <a:spcBef>
              <a:spcPct val="0"/>
            </a:spcBef>
            <a:spcAft>
              <a:spcPct val="15000"/>
            </a:spcAft>
            <a:buChar char="•"/>
          </a:pPr>
          <a:r>
            <a:rPr lang="en-GB" sz="1100" kern="1200" dirty="0">
              <a:solidFill>
                <a:schemeClr val="bg1"/>
              </a:solidFill>
            </a:rPr>
            <a:t>Vehicles</a:t>
          </a:r>
        </a:p>
        <a:p>
          <a:pPr marL="57150" lvl="1" indent="-57150" algn="l" defTabSz="488950">
            <a:lnSpc>
              <a:spcPct val="90000"/>
            </a:lnSpc>
            <a:spcBef>
              <a:spcPct val="0"/>
            </a:spcBef>
            <a:spcAft>
              <a:spcPct val="15000"/>
            </a:spcAft>
            <a:buChar char="•"/>
          </a:pPr>
          <a:r>
            <a:rPr lang="en-GB" sz="1100" kern="1200" dirty="0">
              <a:solidFill>
                <a:schemeClr val="bg1"/>
              </a:solidFill>
            </a:rPr>
            <a:t>Tracking, SOVs, DTCs</a:t>
          </a:r>
        </a:p>
        <a:p>
          <a:pPr marL="57150" lvl="1" indent="-57150" algn="l" defTabSz="488950">
            <a:lnSpc>
              <a:spcPct val="90000"/>
            </a:lnSpc>
            <a:spcBef>
              <a:spcPct val="0"/>
            </a:spcBef>
            <a:spcAft>
              <a:spcPct val="15000"/>
            </a:spcAft>
            <a:buChar char="•"/>
          </a:pPr>
          <a:r>
            <a:rPr lang="en-GB" sz="1100" kern="1200" dirty="0" err="1">
              <a:solidFill>
                <a:schemeClr val="bg1"/>
              </a:solidFill>
            </a:rPr>
            <a:t>Taskdata</a:t>
          </a:r>
          <a:endParaRPr lang="en-GB" sz="1100" kern="1200" dirty="0">
            <a:solidFill>
              <a:schemeClr val="bg1"/>
            </a:solidFill>
          </a:endParaRPr>
        </a:p>
        <a:p>
          <a:pPr marL="57150" lvl="1" indent="-57150" algn="l" defTabSz="488950">
            <a:lnSpc>
              <a:spcPct val="90000"/>
            </a:lnSpc>
            <a:spcBef>
              <a:spcPct val="0"/>
            </a:spcBef>
            <a:spcAft>
              <a:spcPct val="15000"/>
            </a:spcAft>
            <a:buChar char="•"/>
          </a:pPr>
          <a:r>
            <a:rPr lang="en-GB" sz="1100" kern="1200" dirty="0">
              <a:solidFill>
                <a:schemeClr val="bg1"/>
              </a:solidFill>
            </a:rPr>
            <a:t>Customer data</a:t>
          </a:r>
          <a:endParaRPr lang="en-US" sz="1100" kern="1200" dirty="0">
            <a:solidFill>
              <a:schemeClr val="bg1"/>
            </a:solidFill>
          </a:endParaRPr>
        </a:p>
      </dsp:txBody>
      <dsp:txXfrm>
        <a:off x="3491247" y="1469390"/>
        <a:ext cx="1694780" cy="1469390"/>
      </dsp:txXfrm>
    </dsp:sp>
    <dsp:sp modelId="{32A1AB2F-0732-4D2C-A91A-AB6808061393}">
      <dsp:nvSpPr>
        <dsp:cNvPr id="0" name=""/>
        <dsp:cNvSpPr/>
      </dsp:nvSpPr>
      <dsp:spPr>
        <a:xfrm>
          <a:off x="3727003" y="220408"/>
          <a:ext cx="1223267" cy="1223267"/>
        </a:xfrm>
        <a:prstGeom prst="ellipse">
          <a:avLst/>
        </a:prstGeom>
        <a:blipFill dpi="0" rotWithShape="1">
          <a:blip xmlns:r="http://schemas.openxmlformats.org/officeDocument/2006/relationships" r:embed="rId5" cstate="screen">
            <a:extLst>
              <a:ext uri="{BEBA8EAE-BF5A-486C-A8C5-ECC9F3942E4B}">
                <a14:imgProps xmlns:a14="http://schemas.microsoft.com/office/drawing/2010/main">
                  <a14:imgLayer r:embed="rId6">
                    <a14:imgEffect>
                      <a14:colorTemperature colorTemp="6785"/>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DFA8EB-51F8-4966-9CA0-65E18D38A71C}">
      <dsp:nvSpPr>
        <dsp:cNvPr id="0" name=""/>
        <dsp:cNvSpPr/>
      </dsp:nvSpPr>
      <dsp:spPr>
        <a:xfrm>
          <a:off x="5236871" y="0"/>
          <a:ext cx="1694780" cy="3673475"/>
        </a:xfrm>
        <a:prstGeom prst="roundRect">
          <a:avLst>
            <a:gd name="adj" fmla="val 10000"/>
          </a:avLst>
        </a:prstGeom>
        <a:solidFill>
          <a:schemeClr val="accent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GB" sz="1400" kern="1200" dirty="0">
              <a:solidFill>
                <a:schemeClr val="bg1"/>
              </a:solidFill>
            </a:rPr>
            <a:t>Integrations</a:t>
          </a:r>
        </a:p>
        <a:p>
          <a:pPr marL="57150" lvl="1" indent="-57150" algn="l" defTabSz="488950">
            <a:lnSpc>
              <a:spcPct val="90000"/>
            </a:lnSpc>
            <a:spcBef>
              <a:spcPct val="0"/>
            </a:spcBef>
            <a:spcAft>
              <a:spcPct val="15000"/>
            </a:spcAft>
            <a:buChar char="•"/>
          </a:pPr>
          <a:r>
            <a:rPr lang="en-GB" sz="1100" kern="1200" dirty="0" err="1">
              <a:solidFill>
                <a:schemeClr val="bg1"/>
              </a:solidFill>
            </a:rPr>
            <a:t>MyDataPlant</a:t>
          </a:r>
          <a:endParaRPr lang="en-GB" sz="1100" kern="1200" dirty="0">
            <a:solidFill>
              <a:schemeClr val="bg1"/>
            </a:solidFill>
          </a:endParaRPr>
        </a:p>
      </dsp:txBody>
      <dsp:txXfrm>
        <a:off x="5236871" y="1469390"/>
        <a:ext cx="1694780" cy="1469390"/>
      </dsp:txXfrm>
    </dsp:sp>
    <dsp:sp modelId="{C13F0858-D14E-4747-82AE-9993264E2CED}">
      <dsp:nvSpPr>
        <dsp:cNvPr id="0" name=""/>
        <dsp:cNvSpPr/>
      </dsp:nvSpPr>
      <dsp:spPr>
        <a:xfrm>
          <a:off x="5472627" y="220408"/>
          <a:ext cx="1223267" cy="1223267"/>
        </a:xfrm>
        <a:prstGeom prst="ellipse">
          <a:avLst/>
        </a:prstGeom>
        <a:blipFill rotWithShape="1">
          <a:blip xmlns:r="http://schemas.openxmlformats.org/officeDocument/2006/relationships" r:embed="rId7" cstate="screen">
            <a:extLst>
              <a:ext uri="{BEBA8EAE-BF5A-486C-A8C5-ECC9F3942E4B}">
                <a14:imgProps xmlns:a14="http://schemas.microsoft.com/office/drawing/2010/main">
                  <a14:imgLayer r:embed="rId8">
                    <a14:imgEffect>
                      <a14:sharpenSoften amount="100000"/>
                    </a14:imgEffect>
                    <a14:imgEffect>
                      <a14:colorTemperature colorTemp="4700"/>
                    </a14:imgEffect>
                    <a14:imgEffect>
                      <a14:saturation sat="0"/>
                    </a14:imgEffect>
                    <a14:imgEffect>
                      <a14:brightnessContrast bright="100000" contrast="100000"/>
                    </a14:imgEffect>
                  </a14:imgLayer>
                </a14:imgProps>
              </a:ex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098FB5-ACB9-424C-BE5D-074F24A33F86}">
      <dsp:nvSpPr>
        <dsp:cNvPr id="0" name=""/>
        <dsp:cNvSpPr/>
      </dsp:nvSpPr>
      <dsp:spPr>
        <a:xfrm>
          <a:off x="6982494" y="0"/>
          <a:ext cx="1694780" cy="3673475"/>
        </a:xfrm>
        <a:prstGeom prst="roundRect">
          <a:avLst>
            <a:gd name="adj" fmla="val 10000"/>
          </a:avLst>
        </a:prstGeom>
        <a:solidFill>
          <a:schemeClr val="accent5"/>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GB" sz="1400" kern="1200" dirty="0">
              <a:solidFill>
                <a:schemeClr val="bg1"/>
              </a:solidFill>
            </a:rPr>
            <a:t>Outputs</a:t>
          </a:r>
        </a:p>
        <a:p>
          <a:pPr marL="57150" lvl="1" indent="-57150" algn="l" defTabSz="488950">
            <a:lnSpc>
              <a:spcPct val="90000"/>
            </a:lnSpc>
            <a:spcBef>
              <a:spcPct val="0"/>
            </a:spcBef>
            <a:spcAft>
              <a:spcPct val="15000"/>
            </a:spcAft>
            <a:buChar char="•"/>
          </a:pPr>
          <a:r>
            <a:rPr lang="en-GB" sz="1100" kern="1200" dirty="0">
              <a:solidFill>
                <a:schemeClr val="bg1"/>
              </a:solidFill>
            </a:rPr>
            <a:t>Fleet control</a:t>
          </a:r>
        </a:p>
        <a:p>
          <a:pPr marL="57150" lvl="1" indent="-57150" algn="l" defTabSz="488950">
            <a:lnSpc>
              <a:spcPct val="90000"/>
            </a:lnSpc>
            <a:spcBef>
              <a:spcPct val="0"/>
            </a:spcBef>
            <a:spcAft>
              <a:spcPct val="15000"/>
            </a:spcAft>
            <a:buChar char="•"/>
          </a:pPr>
          <a:r>
            <a:rPr lang="en-GB" sz="1100" kern="1200" dirty="0">
              <a:solidFill>
                <a:schemeClr val="bg1"/>
              </a:solidFill>
            </a:rPr>
            <a:t>Task performance</a:t>
          </a:r>
        </a:p>
        <a:p>
          <a:pPr marL="57150" lvl="1" indent="-57150" algn="l" defTabSz="488950">
            <a:lnSpc>
              <a:spcPct val="90000"/>
            </a:lnSpc>
            <a:spcBef>
              <a:spcPct val="0"/>
            </a:spcBef>
            <a:spcAft>
              <a:spcPct val="15000"/>
            </a:spcAft>
            <a:buChar char="•"/>
          </a:pPr>
          <a:r>
            <a:rPr lang="en-GB" sz="1100" kern="1200" dirty="0">
              <a:solidFill>
                <a:schemeClr val="bg1"/>
              </a:solidFill>
            </a:rPr>
            <a:t>Task optimization</a:t>
          </a:r>
        </a:p>
        <a:p>
          <a:pPr marL="57150" lvl="1" indent="-57150" algn="l" defTabSz="488950">
            <a:lnSpc>
              <a:spcPct val="90000"/>
            </a:lnSpc>
            <a:spcBef>
              <a:spcPct val="0"/>
            </a:spcBef>
            <a:spcAft>
              <a:spcPct val="15000"/>
            </a:spcAft>
            <a:buChar char="•"/>
          </a:pPr>
          <a:r>
            <a:rPr lang="en-GB" sz="1100" kern="1200" dirty="0">
              <a:solidFill>
                <a:schemeClr val="bg1"/>
              </a:solidFill>
            </a:rPr>
            <a:t>Taskdata exchange</a:t>
          </a:r>
        </a:p>
        <a:p>
          <a:pPr marL="57150" lvl="1" indent="-57150" algn="l" defTabSz="488950">
            <a:lnSpc>
              <a:spcPct val="90000"/>
            </a:lnSpc>
            <a:spcBef>
              <a:spcPct val="0"/>
            </a:spcBef>
            <a:spcAft>
              <a:spcPct val="15000"/>
            </a:spcAft>
            <a:buChar char="•"/>
          </a:pPr>
          <a:r>
            <a:rPr lang="en-GB" sz="1100" kern="1200" dirty="0">
              <a:solidFill>
                <a:schemeClr val="bg1"/>
              </a:solidFill>
            </a:rPr>
            <a:t>Analytics-reports</a:t>
          </a:r>
        </a:p>
      </dsp:txBody>
      <dsp:txXfrm>
        <a:off x="6982494" y="1469390"/>
        <a:ext cx="1694780" cy="1469390"/>
      </dsp:txXfrm>
    </dsp:sp>
    <dsp:sp modelId="{C0C7FBF9-EBCD-4A32-8794-336E5564CDB7}">
      <dsp:nvSpPr>
        <dsp:cNvPr id="0" name=""/>
        <dsp:cNvSpPr/>
      </dsp:nvSpPr>
      <dsp:spPr>
        <a:xfrm>
          <a:off x="7218251" y="220408"/>
          <a:ext cx="1223267" cy="1223267"/>
        </a:xfrm>
        <a:prstGeom prst="ellipse">
          <a:avLst/>
        </a:prstGeom>
        <a:blipFill dpi="0" rotWithShape="1">
          <a:blip xmlns:r="http://schemas.openxmlformats.org/officeDocument/2006/relationships" r:embed="rId9" cstate="screen">
            <a:biLevel thresh="25000"/>
            <a:extLst>
              <a:ext uri="{BEBA8EAE-BF5A-486C-A8C5-ECC9F3942E4B}">
                <a14:imgProps xmlns:a14="http://schemas.microsoft.com/office/drawing/2010/main">
                  <a14:imgLayer r:embed="rId10">
                    <a14:imgEffect>
                      <a14:brightnessContrast bright="100000" contrast="-100000"/>
                    </a14:imgEffect>
                  </a14:imgLayer>
                </a14:imgProps>
              </a:ext>
              <a:ext uri="{28A0092B-C50C-407E-A947-70E740481C1C}">
                <a14:useLocalDpi xmlns:a14="http://schemas.microsoft.com/office/drawing/2010/main"/>
              </a:ext>
            </a:extLst>
          </a:blip>
          <a:srcRect/>
          <a:stretch>
            <a:fillRect l="14611" t="10961" r="-20220" b="23661"/>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C154C7-D67A-49AF-AFAC-7FEC7680C800}">
      <dsp:nvSpPr>
        <dsp:cNvPr id="0" name=""/>
        <dsp:cNvSpPr/>
      </dsp:nvSpPr>
      <dsp:spPr>
        <a:xfrm>
          <a:off x="347090" y="2938780"/>
          <a:ext cx="7983093" cy="551021"/>
        </a:xfrm>
        <a:prstGeom prst="leftRight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84B525-9216-4255-A874-1D98764D7A94}">
      <dsp:nvSpPr>
        <dsp:cNvPr id="0" name=""/>
        <dsp:cNvSpPr/>
      </dsp:nvSpPr>
      <dsp:spPr>
        <a:xfrm>
          <a:off x="1329805" y="661"/>
          <a:ext cx="2602483" cy="156148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Easy &amp; Intuitive</a:t>
          </a:r>
        </a:p>
      </dsp:txBody>
      <dsp:txXfrm>
        <a:off x="1329805" y="661"/>
        <a:ext cx="2602483" cy="1561489"/>
      </dsp:txXfrm>
    </dsp:sp>
    <dsp:sp modelId="{6F3AF942-59F4-44AC-9E33-3FBB127EB444}">
      <dsp:nvSpPr>
        <dsp:cNvPr id="0" name=""/>
        <dsp:cNvSpPr/>
      </dsp:nvSpPr>
      <dsp:spPr>
        <a:xfrm>
          <a:off x="4192536" y="661"/>
          <a:ext cx="2602483" cy="1561489"/>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Integrated devices and systems</a:t>
          </a:r>
          <a:endParaRPr lang="en-US" sz="2000" b="1" kern="1200" dirty="0"/>
        </a:p>
      </dsp:txBody>
      <dsp:txXfrm>
        <a:off x="4192536" y="661"/>
        <a:ext cx="2602483" cy="1561489"/>
      </dsp:txXfrm>
    </dsp:sp>
    <dsp:sp modelId="{7AEE660C-F9FF-4472-8B7F-6091818C6D81}">
      <dsp:nvSpPr>
        <dsp:cNvPr id="0" name=""/>
        <dsp:cNvSpPr/>
      </dsp:nvSpPr>
      <dsp:spPr>
        <a:xfrm>
          <a:off x="1329805" y="1822399"/>
          <a:ext cx="2602483" cy="156148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1" kern="1200" dirty="0"/>
            <a:t>KvG platform for Machinery &amp; Agronomy</a:t>
          </a:r>
          <a:endParaRPr lang="en-US" sz="2000" b="1" kern="1200" dirty="0"/>
        </a:p>
      </dsp:txBody>
      <dsp:txXfrm>
        <a:off x="1329805" y="1822399"/>
        <a:ext cx="2602483" cy="1561489"/>
      </dsp:txXfrm>
    </dsp:sp>
    <dsp:sp modelId="{985B5F46-863F-4B9E-96B8-D22AF20B1B0E}">
      <dsp:nvSpPr>
        <dsp:cNvPr id="0" name=""/>
        <dsp:cNvSpPr/>
      </dsp:nvSpPr>
      <dsp:spPr>
        <a:xfrm>
          <a:off x="4192536" y="1822399"/>
          <a:ext cx="2602483" cy="1561489"/>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3rd party compatibility</a:t>
          </a:r>
        </a:p>
        <a:p>
          <a:pPr marL="0" lvl="0" indent="0" algn="ctr" defTabSz="889000">
            <a:lnSpc>
              <a:spcPct val="90000"/>
            </a:lnSpc>
            <a:spcBef>
              <a:spcPct val="0"/>
            </a:spcBef>
            <a:spcAft>
              <a:spcPct val="35000"/>
            </a:spcAft>
            <a:buNone/>
          </a:pPr>
          <a:r>
            <a:rPr lang="en-US" sz="2000" b="1" kern="1200" dirty="0"/>
            <a:t>(</a:t>
          </a:r>
          <a:r>
            <a:rPr lang="en-US" sz="2000" b="1" kern="1200" dirty="0" err="1"/>
            <a:t>isoxml</a:t>
          </a:r>
          <a:r>
            <a:rPr lang="en-US" sz="2000" b="1" kern="1200" dirty="0"/>
            <a:t>)</a:t>
          </a:r>
        </a:p>
      </dsp:txBody>
      <dsp:txXfrm>
        <a:off x="4192536" y="1822399"/>
        <a:ext cx="2602483" cy="156148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633E1-BCB3-4A36-A845-3B622856081D}">
      <dsp:nvSpPr>
        <dsp:cNvPr id="0" name=""/>
        <dsp:cNvSpPr/>
      </dsp:nvSpPr>
      <dsp:spPr>
        <a:xfrm>
          <a:off x="0" y="338584"/>
          <a:ext cx="4284662" cy="9213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2537" tIns="270764" rIns="332537"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dirty="0"/>
            <a:t>Machine insights with IsoMatch FarmCentre.</a:t>
          </a:r>
        </a:p>
        <a:p>
          <a:pPr marL="114300" lvl="1" indent="-114300" algn="l" defTabSz="577850">
            <a:lnSpc>
              <a:spcPct val="90000"/>
            </a:lnSpc>
            <a:spcBef>
              <a:spcPct val="0"/>
            </a:spcBef>
            <a:spcAft>
              <a:spcPct val="15000"/>
            </a:spcAft>
            <a:buChar char="•"/>
          </a:pPr>
          <a:r>
            <a:rPr lang="en-GB" sz="1300" kern="1200" dirty="0" err="1"/>
            <a:t>GEOfence</a:t>
          </a:r>
          <a:r>
            <a:rPr lang="en-GB" sz="1300" kern="1200" dirty="0"/>
            <a:t> when implement is OFF.</a:t>
          </a:r>
        </a:p>
        <a:p>
          <a:pPr marL="114300" lvl="1" indent="-114300" algn="l" defTabSz="577850">
            <a:lnSpc>
              <a:spcPct val="90000"/>
            </a:lnSpc>
            <a:spcBef>
              <a:spcPct val="0"/>
            </a:spcBef>
            <a:spcAft>
              <a:spcPct val="15000"/>
            </a:spcAft>
            <a:buChar char="•"/>
          </a:pPr>
          <a:r>
            <a:rPr lang="en-GB" sz="1300" kern="1200" dirty="0"/>
            <a:t>Always connected to the implement.</a:t>
          </a:r>
        </a:p>
      </dsp:txBody>
      <dsp:txXfrm>
        <a:off x="0" y="338584"/>
        <a:ext cx="4284662" cy="921375"/>
      </dsp:txXfrm>
    </dsp:sp>
    <dsp:sp modelId="{60C4A161-5BD1-443F-A708-6A7729C4C79E}">
      <dsp:nvSpPr>
        <dsp:cNvPr id="0" name=""/>
        <dsp:cNvSpPr/>
      </dsp:nvSpPr>
      <dsp:spPr>
        <a:xfrm>
          <a:off x="214233" y="146704"/>
          <a:ext cx="2999263"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65" tIns="0" rIns="113365" bIns="0" numCol="1" spcCol="1270" anchor="ctr" anchorCtr="0">
          <a:noAutofit/>
        </a:bodyPr>
        <a:lstStyle/>
        <a:p>
          <a:pPr marL="0" lvl="0" indent="0" algn="l" defTabSz="577850">
            <a:lnSpc>
              <a:spcPct val="90000"/>
            </a:lnSpc>
            <a:spcBef>
              <a:spcPct val="0"/>
            </a:spcBef>
            <a:spcAft>
              <a:spcPct val="35000"/>
            </a:spcAft>
            <a:buNone/>
          </a:pPr>
          <a:r>
            <a:rPr lang="en-GB" sz="1300" kern="1200" dirty="0"/>
            <a:t>Tracking &amp; Reporting</a:t>
          </a:r>
        </a:p>
      </dsp:txBody>
      <dsp:txXfrm>
        <a:off x="232967" y="165438"/>
        <a:ext cx="2961795" cy="346292"/>
      </dsp:txXfrm>
    </dsp:sp>
    <dsp:sp modelId="{483D79F8-1798-4E9D-A1C7-996B7C9A218D}">
      <dsp:nvSpPr>
        <dsp:cNvPr id="0" name=""/>
        <dsp:cNvSpPr/>
      </dsp:nvSpPr>
      <dsp:spPr>
        <a:xfrm>
          <a:off x="0" y="1522040"/>
          <a:ext cx="4284662" cy="921375"/>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2537" tIns="270764" rIns="332537"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dirty="0"/>
            <a:t>Independent of tractor brand.</a:t>
          </a:r>
        </a:p>
        <a:p>
          <a:pPr marL="114300" lvl="1" indent="-114300" algn="l" defTabSz="577850">
            <a:lnSpc>
              <a:spcPct val="90000"/>
            </a:lnSpc>
            <a:spcBef>
              <a:spcPct val="0"/>
            </a:spcBef>
            <a:spcAft>
              <a:spcPct val="15000"/>
            </a:spcAft>
            <a:buChar char="•"/>
          </a:pPr>
          <a:r>
            <a:rPr lang="en-GB" sz="1300" kern="1200" dirty="0"/>
            <a:t>Remote service through implement dealer.</a:t>
          </a:r>
        </a:p>
        <a:p>
          <a:pPr marL="114300" lvl="1" indent="-114300" algn="l" defTabSz="577850">
            <a:lnSpc>
              <a:spcPct val="90000"/>
            </a:lnSpc>
            <a:spcBef>
              <a:spcPct val="0"/>
            </a:spcBef>
            <a:spcAft>
              <a:spcPct val="15000"/>
            </a:spcAft>
            <a:buChar char="•"/>
          </a:pPr>
          <a:r>
            <a:rPr lang="en-GB" sz="1300" kern="1200" dirty="0"/>
            <a:t>Seamless data collection.</a:t>
          </a:r>
        </a:p>
      </dsp:txBody>
      <dsp:txXfrm>
        <a:off x="0" y="1522040"/>
        <a:ext cx="4284662" cy="921375"/>
      </dsp:txXfrm>
    </dsp:sp>
    <dsp:sp modelId="{E0E3874A-4E89-45B8-9295-6F8ADAFC390F}">
      <dsp:nvSpPr>
        <dsp:cNvPr id="0" name=""/>
        <dsp:cNvSpPr/>
      </dsp:nvSpPr>
      <dsp:spPr>
        <a:xfrm>
          <a:off x="214233" y="1330160"/>
          <a:ext cx="2999263"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65" tIns="0" rIns="113365" bIns="0" numCol="1" spcCol="1270" anchor="ctr" anchorCtr="0">
          <a:noAutofit/>
        </a:bodyPr>
        <a:lstStyle/>
        <a:p>
          <a:pPr marL="0" lvl="0" indent="0" algn="l" defTabSz="577850">
            <a:lnSpc>
              <a:spcPct val="90000"/>
            </a:lnSpc>
            <a:spcBef>
              <a:spcPct val="0"/>
            </a:spcBef>
            <a:spcAft>
              <a:spcPct val="35000"/>
            </a:spcAft>
            <a:buNone/>
          </a:pPr>
          <a:r>
            <a:rPr lang="en-GB" sz="1300" kern="1200" dirty="0"/>
            <a:t>Data insights</a:t>
          </a:r>
        </a:p>
      </dsp:txBody>
      <dsp:txXfrm>
        <a:off x="232967" y="1348894"/>
        <a:ext cx="2961795" cy="346292"/>
      </dsp:txXfrm>
    </dsp:sp>
    <dsp:sp modelId="{E9BF899C-DE5C-4113-BC3F-165CEE2D93C9}">
      <dsp:nvSpPr>
        <dsp:cNvPr id="0" name=""/>
        <dsp:cNvSpPr/>
      </dsp:nvSpPr>
      <dsp:spPr>
        <a:xfrm>
          <a:off x="0" y="2705495"/>
          <a:ext cx="4284662" cy="5323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32537" tIns="270764" rIns="332537" bIns="92456" numCol="1" spcCol="1270" anchor="t" anchorCtr="0">
          <a:noAutofit/>
        </a:bodyPr>
        <a:lstStyle/>
        <a:p>
          <a:pPr marL="114300" lvl="1" indent="-114300" algn="l" defTabSz="577850">
            <a:lnSpc>
              <a:spcPct val="90000"/>
            </a:lnSpc>
            <a:spcBef>
              <a:spcPct val="0"/>
            </a:spcBef>
            <a:spcAft>
              <a:spcPct val="15000"/>
            </a:spcAft>
            <a:buChar char="•"/>
          </a:pPr>
          <a:r>
            <a:rPr lang="en-GB" sz="1300" kern="1200" dirty="0"/>
            <a:t>Dedicated platforms for farmers and dealers.</a:t>
          </a:r>
        </a:p>
      </dsp:txBody>
      <dsp:txXfrm>
        <a:off x="0" y="2705495"/>
        <a:ext cx="4284662" cy="532350"/>
      </dsp:txXfrm>
    </dsp:sp>
    <dsp:sp modelId="{37AFF098-3077-48DC-84DB-2238EF7E7D90}">
      <dsp:nvSpPr>
        <dsp:cNvPr id="0" name=""/>
        <dsp:cNvSpPr/>
      </dsp:nvSpPr>
      <dsp:spPr>
        <a:xfrm>
          <a:off x="214233" y="2513615"/>
          <a:ext cx="2999263" cy="3837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365" tIns="0" rIns="113365" bIns="0" numCol="1" spcCol="1270" anchor="ctr" anchorCtr="0">
          <a:noAutofit/>
        </a:bodyPr>
        <a:lstStyle/>
        <a:p>
          <a:pPr marL="0" lvl="0" indent="0" algn="l" defTabSz="577850">
            <a:lnSpc>
              <a:spcPct val="90000"/>
            </a:lnSpc>
            <a:spcBef>
              <a:spcPct val="0"/>
            </a:spcBef>
            <a:spcAft>
              <a:spcPct val="35000"/>
            </a:spcAft>
            <a:buNone/>
          </a:pPr>
          <a:r>
            <a:rPr lang="en-GB" sz="1300" kern="1200" dirty="0"/>
            <a:t>Complete ecosystem</a:t>
          </a:r>
        </a:p>
      </dsp:txBody>
      <dsp:txXfrm>
        <a:off x="232967" y="2532349"/>
        <a:ext cx="2961795" cy="346292"/>
      </dsp:txXfrm>
    </dsp:sp>
  </dsp:spTree>
</dsp:drawing>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5AE32E6-66ED-09FD-E242-CF757C05ADB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B0F1A74-8D30-0C7A-F2A8-C21FADF63B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55CD1C-5174-4CE3-A4CE-F68390E4777E}" type="datetimeFigureOut">
              <a:rPr lang="en-GB" smtClean="0"/>
              <a:t>06/03/2025</a:t>
            </a:fld>
            <a:endParaRPr lang="en-GB"/>
          </a:p>
        </p:txBody>
      </p:sp>
      <p:sp>
        <p:nvSpPr>
          <p:cNvPr id="4" name="Footer Placeholder 3">
            <a:extLst>
              <a:ext uri="{FF2B5EF4-FFF2-40B4-BE49-F238E27FC236}">
                <a16:creationId xmlns:a16="http://schemas.microsoft.com/office/drawing/2014/main" id="{CE12AC8A-52E0-9C0D-7DE3-71DD452DF4D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B4EC439B-84AA-DE59-93D4-91BFF2684F0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B19910A-1A8B-4B57-8D09-EEAEB76A1A15}" type="slidenum">
              <a:rPr lang="en-GB" smtClean="0"/>
              <a:t>‹#›</a:t>
            </a:fld>
            <a:endParaRPr lang="en-GB"/>
          </a:p>
        </p:txBody>
      </p:sp>
    </p:spTree>
    <p:extLst>
      <p:ext uri="{BB962C8B-B14F-4D97-AF65-F5344CB8AC3E}">
        <p14:creationId xmlns:p14="http://schemas.microsoft.com/office/powerpoint/2010/main" val="319198856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24765-1895-BC42-AC65-F3EC5958E77C}" type="datetimeFigureOut">
              <a:rPr lang="en-GB" smtClean="0"/>
              <a:t>06/03/2025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45461-27BA-2E4E-9F39-13F03A0CFAC1}" type="slidenum">
              <a:rPr lang="en-GB" smtClean="0"/>
              <a:t>‹#›</a:t>
            </a:fld>
            <a:endParaRPr lang="en-GB" dirty="0"/>
          </a:p>
        </p:txBody>
      </p:sp>
    </p:spTree>
    <p:extLst>
      <p:ext uri="{BB962C8B-B14F-4D97-AF65-F5344CB8AC3E}">
        <p14:creationId xmlns:p14="http://schemas.microsoft.com/office/powerpoint/2010/main" val="19179555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1</a:t>
            </a:fld>
            <a:endParaRPr lang="en-GB" dirty="0"/>
          </a:p>
        </p:txBody>
      </p:sp>
    </p:spTree>
    <p:extLst>
      <p:ext uri="{BB962C8B-B14F-4D97-AF65-F5344CB8AC3E}">
        <p14:creationId xmlns:p14="http://schemas.microsoft.com/office/powerpoint/2010/main" val="30587841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50</a:t>
            </a:fld>
            <a:endParaRPr lang="en-GB" dirty="0"/>
          </a:p>
        </p:txBody>
      </p:sp>
    </p:spTree>
    <p:extLst>
      <p:ext uri="{BB962C8B-B14F-4D97-AF65-F5344CB8AC3E}">
        <p14:creationId xmlns:p14="http://schemas.microsoft.com/office/powerpoint/2010/main" val="2029593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51</a:t>
            </a:fld>
            <a:endParaRPr lang="en-GB" dirty="0"/>
          </a:p>
        </p:txBody>
      </p:sp>
    </p:spTree>
    <p:extLst>
      <p:ext uri="{BB962C8B-B14F-4D97-AF65-F5344CB8AC3E}">
        <p14:creationId xmlns:p14="http://schemas.microsoft.com/office/powerpoint/2010/main" val="11653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13</a:t>
            </a:fld>
            <a:endParaRPr lang="en-US"/>
          </a:p>
        </p:txBody>
      </p:sp>
    </p:spTree>
    <p:extLst>
      <p:ext uri="{BB962C8B-B14F-4D97-AF65-F5344CB8AC3E}">
        <p14:creationId xmlns:p14="http://schemas.microsoft.com/office/powerpoint/2010/main" val="46658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14</a:t>
            </a:fld>
            <a:endParaRPr lang="en-US"/>
          </a:p>
        </p:txBody>
      </p:sp>
    </p:spTree>
    <p:extLst>
      <p:ext uri="{BB962C8B-B14F-4D97-AF65-F5344CB8AC3E}">
        <p14:creationId xmlns:p14="http://schemas.microsoft.com/office/powerpoint/2010/main" val="781079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D21D1-52E2-420B-B491-CFF6D7BB79FB}" type="slidenum">
              <a:rPr lang="en-US" smtClean="0"/>
              <a:pPr/>
              <a:t>15</a:t>
            </a:fld>
            <a:endParaRPr lang="en-US"/>
          </a:p>
        </p:txBody>
      </p:sp>
    </p:spTree>
    <p:extLst>
      <p:ext uri="{BB962C8B-B14F-4D97-AF65-F5344CB8AC3E}">
        <p14:creationId xmlns:p14="http://schemas.microsoft.com/office/powerpoint/2010/main" val="2972735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sz="1600" b="0" kern="0">
              <a:solidFill>
                <a:schemeClr val="tx1"/>
              </a:solidFill>
            </a:endParaRPr>
          </a:p>
        </p:txBody>
      </p:sp>
      <p:sp>
        <p:nvSpPr>
          <p:cNvPr id="4" name="Slide Number Placeholder 3"/>
          <p:cNvSpPr>
            <a:spLocks noGrp="1"/>
          </p:cNvSpPr>
          <p:nvPr>
            <p:ph type="sldNum" sz="quarter" idx="10"/>
          </p:nvPr>
        </p:nvSpPr>
        <p:spPr/>
        <p:txBody>
          <a:bodyPr/>
          <a:lstStyle/>
          <a:p>
            <a:fld id="{CA2D21D1-52E2-420B-B491-CFF6D7BB79FB}" type="slidenum">
              <a:rPr lang="en-US" smtClean="0"/>
              <a:pPr/>
              <a:t>16</a:t>
            </a:fld>
            <a:endParaRPr lang="en-US"/>
          </a:p>
        </p:txBody>
      </p:sp>
    </p:spTree>
    <p:extLst>
      <p:ext uri="{BB962C8B-B14F-4D97-AF65-F5344CB8AC3E}">
        <p14:creationId xmlns:p14="http://schemas.microsoft.com/office/powerpoint/2010/main" val="2306103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18</a:t>
            </a:fld>
            <a:endParaRPr lang="en-GB" dirty="0"/>
          </a:p>
        </p:txBody>
      </p:sp>
    </p:spTree>
    <p:extLst>
      <p:ext uri="{BB962C8B-B14F-4D97-AF65-F5344CB8AC3E}">
        <p14:creationId xmlns:p14="http://schemas.microsoft.com/office/powerpoint/2010/main" val="3686813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23</a:t>
            </a:fld>
            <a:endParaRPr lang="en-GB" dirty="0"/>
          </a:p>
        </p:txBody>
      </p:sp>
    </p:spTree>
    <p:extLst>
      <p:ext uri="{BB962C8B-B14F-4D97-AF65-F5344CB8AC3E}">
        <p14:creationId xmlns:p14="http://schemas.microsoft.com/office/powerpoint/2010/main" val="127348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25</a:t>
            </a:fld>
            <a:endParaRPr lang="en-GB" dirty="0"/>
          </a:p>
        </p:txBody>
      </p:sp>
    </p:spTree>
    <p:extLst>
      <p:ext uri="{BB962C8B-B14F-4D97-AF65-F5344CB8AC3E}">
        <p14:creationId xmlns:p14="http://schemas.microsoft.com/office/powerpoint/2010/main" val="3835796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145461-27BA-2E4E-9F39-13F03A0CFAC1}" type="slidenum">
              <a:rPr lang="en-GB" smtClean="0"/>
              <a:t>49</a:t>
            </a:fld>
            <a:endParaRPr lang="en-GB" dirty="0"/>
          </a:p>
        </p:txBody>
      </p:sp>
    </p:spTree>
    <p:extLst>
      <p:ext uri="{BB962C8B-B14F-4D97-AF65-F5344CB8AC3E}">
        <p14:creationId xmlns:p14="http://schemas.microsoft.com/office/powerpoint/2010/main" val="2066926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5" Type="http://schemas.openxmlformats.org/officeDocument/2006/relationships/image" Target="../media/image17.emf"/><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Locked">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567937" y="3695701"/>
            <a:ext cx="8368094" cy="447914"/>
          </a:xfrm>
          <a:prstGeom prst="rect">
            <a:avLst/>
          </a:prstGeom>
        </p:spPr>
        <p:txBody>
          <a:bodyPr lIns="90000" tIns="46800" rIns="90000" bIns="46800" anchor="ctr" anchorCtr="0"/>
          <a:lstStyle>
            <a:lvl1pPr algn="l">
              <a:spcBef>
                <a:spcPts val="792"/>
              </a:spcBef>
              <a:defRPr sz="2250" b="1" baseline="0">
                <a:solidFill>
                  <a:schemeClr val="tx1"/>
                </a:solidFill>
              </a:defRPr>
            </a:lvl1pPr>
          </a:lstStyle>
          <a:p>
            <a:r>
              <a:rPr lang="en-GB" noProof="0" dirty="0"/>
              <a:t>Click to add title</a:t>
            </a:r>
          </a:p>
        </p:txBody>
      </p:sp>
      <p:sp>
        <p:nvSpPr>
          <p:cNvPr id="14" name="Subtitle 2"/>
          <p:cNvSpPr>
            <a:spLocks noGrp="1"/>
          </p:cNvSpPr>
          <p:nvPr>
            <p:ph type="subTitle" idx="1" hasCustomPrompt="1"/>
          </p:nvPr>
        </p:nvSpPr>
        <p:spPr>
          <a:xfrm>
            <a:off x="567936" y="4264196"/>
            <a:ext cx="8370000" cy="314895"/>
          </a:xfrm>
          <a:prstGeom prst="rect">
            <a:avLst/>
          </a:prstGeom>
        </p:spPr>
        <p:txBody>
          <a:bodyPr lIns="90000" tIns="46800" rIns="90000" bIns="46800" anchor="ctr" anchorCtr="0"/>
          <a:lstStyle>
            <a:lvl1pPr marL="0" indent="0" algn="l">
              <a:buNone/>
              <a:defRPr sz="1350" baseline="0">
                <a:solidFill>
                  <a:schemeClr val="bg2"/>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15" name="Textplatzhalter 7"/>
          <p:cNvSpPr>
            <a:spLocks noGrp="1"/>
          </p:cNvSpPr>
          <p:nvPr>
            <p:ph type="body" sz="quarter" idx="12" hasCustomPrompt="1"/>
          </p:nvPr>
        </p:nvSpPr>
        <p:spPr>
          <a:xfrm>
            <a:off x="568800" y="4580977"/>
            <a:ext cx="8370275" cy="314896"/>
          </a:xfrm>
          <a:prstGeom prst="rect">
            <a:avLst/>
          </a:prstGeom>
        </p:spPr>
        <p:txBody>
          <a:bodyPr lIns="90000" tIns="46800" rIns="90000" bIns="46800" anchor="ctr" anchorCtr="0"/>
          <a:lstStyle>
            <a:lvl1pPr algn="l">
              <a:buNone/>
              <a:defRPr sz="1350" baseline="0">
                <a:solidFill>
                  <a:schemeClr val="bg2"/>
                </a:solidFill>
              </a:defRPr>
            </a:lvl1pPr>
          </a:lstStyle>
          <a:p>
            <a:pPr lvl="0"/>
            <a:r>
              <a:rPr lang="en-GB" noProof="0" dirty="0"/>
              <a:t>Click to add text</a:t>
            </a:r>
          </a:p>
        </p:txBody>
      </p:sp>
      <p:pic>
        <p:nvPicPr>
          <p:cNvPr id="9" name="図 5">
            <a:extLst>
              <a:ext uri="{FF2B5EF4-FFF2-40B4-BE49-F238E27FC236}">
                <a16:creationId xmlns:a16="http://schemas.microsoft.com/office/drawing/2014/main" id="{2FA82E06-63BD-8C32-580A-1C2AFB72A62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926611" y="256403"/>
            <a:ext cx="1951034" cy="435596"/>
          </a:xfrm>
          <a:prstGeom prst="rect">
            <a:avLst/>
          </a:prstGeom>
        </p:spPr>
      </p:pic>
      <p:pic>
        <p:nvPicPr>
          <p:cNvPr id="10" name="図 2">
            <a:extLst>
              <a:ext uri="{FF2B5EF4-FFF2-40B4-BE49-F238E27FC236}">
                <a16:creationId xmlns:a16="http://schemas.microsoft.com/office/drawing/2014/main" id="{5E17E0D4-D625-0A38-A59D-17EC007F791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5557" y="2517746"/>
            <a:ext cx="3709193" cy="346831"/>
          </a:xfrm>
          <a:prstGeom prst="rect">
            <a:avLst/>
          </a:prstGeom>
        </p:spPr>
      </p:pic>
      <p:pic>
        <p:nvPicPr>
          <p:cNvPr id="3" name="Picture 2" descr="A body of water with a body of water and a hill with buildings in the background&#10;&#10;Description automatically generated">
            <a:extLst>
              <a:ext uri="{FF2B5EF4-FFF2-40B4-BE49-F238E27FC236}">
                <a16:creationId xmlns:a16="http://schemas.microsoft.com/office/drawing/2014/main" id="{459D116F-8B71-2C68-C22C-53F84EAC6BC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39" y="0"/>
            <a:ext cx="9142961" cy="3506932"/>
          </a:xfrm>
          <a:prstGeom prst="rect">
            <a:avLst/>
          </a:prstGeom>
        </p:spPr>
      </p:pic>
      <p:pic>
        <p:nvPicPr>
          <p:cNvPr id="6" name="Image 7">
            <a:extLst>
              <a:ext uri="{FF2B5EF4-FFF2-40B4-BE49-F238E27FC236}">
                <a16:creationId xmlns:a16="http://schemas.microsoft.com/office/drawing/2014/main" id="{C38548B4-BE73-40C3-0FEF-B39E673622AB}"/>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381788" y="127444"/>
            <a:ext cx="1586750" cy="410873"/>
          </a:xfrm>
          <a:prstGeom prst="rect">
            <a:avLst/>
          </a:prstGeom>
        </p:spPr>
      </p:pic>
    </p:spTree>
    <p:extLst>
      <p:ext uri="{BB962C8B-B14F-4D97-AF65-F5344CB8AC3E}">
        <p14:creationId xmlns:p14="http://schemas.microsoft.com/office/powerpoint/2010/main" val="2526545324"/>
      </p:ext>
    </p:extLst>
  </p:cSld>
  <p:clrMapOvr>
    <a:masterClrMapping/>
  </p:clrMapOvr>
  <p:transition>
    <p:fade/>
  </p:transition>
  <p:hf hdr="0" ftr="0" dt="0"/>
  <p:extLst>
    <p:ext uri="{DCECCB84-F9BA-43D5-87BE-67443E8EF086}">
      <p15:sldGuideLst xmlns:p15="http://schemas.microsoft.com/office/powerpoint/2012/main">
        <p15:guide id="3" orient="horz" pos="2391" userDrawn="1">
          <p15:clr>
            <a:srgbClr val="FBAE40"/>
          </p15:clr>
        </p15:guide>
        <p15:guide id="4" orient="horz" pos="2777" userDrawn="1">
          <p15:clr>
            <a:srgbClr val="FBAE40"/>
          </p15:clr>
        </p15:guide>
        <p15:guide id="5" orient="horz" pos="2822" userDrawn="1">
          <p15:clr>
            <a:srgbClr val="FBAE40"/>
          </p15:clr>
        </p15:guide>
        <p15:guide id="6" orient="horz" pos="3117" userDrawn="1">
          <p15:clr>
            <a:srgbClr val="FBAE40"/>
          </p15:clr>
        </p15:guide>
        <p15:guide id="7" pos="158" userDrawn="1">
          <p15:clr>
            <a:srgbClr val="FBAE40"/>
          </p15:clr>
        </p15:guide>
        <p15:guide id="8" pos="4649" userDrawn="1">
          <p15:clr>
            <a:srgbClr val="FBAE40"/>
          </p15:clr>
        </p15:guide>
        <p15:guide id="9" pos="5579" userDrawn="1">
          <p15:clr>
            <a:srgbClr val="FBAE40"/>
          </p15:clr>
        </p15:guide>
        <p15:guide id="10"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ouble 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66000" y="172800"/>
            <a:ext cx="6620400" cy="352800"/>
          </a:xfrm>
          <a:prstGeom prst="rect">
            <a:avLst/>
          </a:prstGeom>
        </p:spPr>
        <p:txBody>
          <a:bodyPr lIns="90000" tIns="46800" rIns="90000" bIns="46800" anchor="ctr" anchorCtr="0"/>
          <a:lstStyle>
            <a:lvl1pPr algn="l">
              <a:defRPr sz="2100" b="1" baseline="0">
                <a:solidFill>
                  <a:schemeClr val="tx1"/>
                </a:solidFill>
              </a:defRPr>
            </a:lvl1pPr>
          </a:lstStyle>
          <a:p>
            <a:r>
              <a:rPr lang="en-GB" noProof="0" dirty="0"/>
              <a:t>Click to add heading</a:t>
            </a:r>
          </a:p>
        </p:txBody>
      </p:sp>
      <p:sp>
        <p:nvSpPr>
          <p:cNvPr id="15" name="Subtitle 2"/>
          <p:cNvSpPr>
            <a:spLocks noGrp="1"/>
          </p:cNvSpPr>
          <p:nvPr>
            <p:ph type="subTitle" idx="1" hasCustomPrompt="1"/>
          </p:nvPr>
        </p:nvSpPr>
        <p:spPr>
          <a:xfrm>
            <a:off x="250824" y="812166"/>
            <a:ext cx="4177841" cy="283209"/>
          </a:xfrm>
          <a:prstGeom prst="rect">
            <a:avLst/>
          </a:prstGeom>
        </p:spPr>
        <p:txBody>
          <a:bodyPr lIns="90000" tIns="46800" rIns="90000" bIns="46800" anchor="ctr" anchorCtr="0"/>
          <a:lstStyle>
            <a:lvl1pPr marL="0" indent="0" algn="l">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250824" y="1203325"/>
            <a:ext cx="4177839" cy="3673475"/>
          </a:xfrm>
          <a:prstGeom prst="rect">
            <a:avLst/>
          </a:prstGeom>
        </p:spPr>
        <p:txBody>
          <a:bodyPr lIns="90000" tIns="46800" rIns="90000" bIns="46800"/>
          <a:lstStyle>
            <a:lvl1pPr marL="0" indent="0">
              <a:buFont typeface="Arial" panose="020B0604020202020204" pitchFamily="34" charset="0"/>
              <a:buNone/>
              <a:defRPr sz="1350" b="0" baseline="0"/>
            </a:lvl1pPr>
            <a:lvl2pPr>
              <a:defRPr sz="1200"/>
            </a:lvl2pPr>
            <a:lvl3pPr>
              <a:defRPr sz="1200"/>
            </a:lvl3pPr>
            <a:lvl5pPr>
              <a:defRPr sz="1200"/>
            </a:lvl5pPr>
          </a:lstStyle>
          <a:p>
            <a:pPr lvl="0"/>
            <a:r>
              <a:rPr lang="en-GB" noProof="0" dirty="0"/>
              <a:t>Click to add content</a:t>
            </a:r>
          </a:p>
          <a:p>
            <a:pPr lvl="0"/>
            <a:endParaRPr lang="en-GB" noProof="0" dirty="0"/>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812165"/>
            <a:ext cx="4427536" cy="1989741"/>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147600" y="4935600"/>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l" eaLnBrk="1" hangingPunct="1"/>
            <a:fld id="{36B506C6-01B9-4D28-8458-0BDC8A27A973}" type="slidenum">
              <a:rPr lang="de-DE" altLang="nb-NO" sz="750" b="0">
                <a:solidFill>
                  <a:srgbClr val="7F7F7F"/>
                </a:solidFill>
              </a:rPr>
              <a:pPr algn="l" eaLnBrk="1" hangingPunct="1"/>
              <a:t>‹#›</a:t>
            </a:fld>
            <a:endParaRPr lang="de-DE" altLang="nb-NO" sz="750" b="0" dirty="0">
              <a:solidFill>
                <a:srgbClr val="7F7F7F"/>
              </a:solidFill>
            </a:endParaRPr>
          </a:p>
        </p:txBody>
      </p:sp>
      <p:sp>
        <p:nvSpPr>
          <p:cNvPr id="4" name="Picture Placeholder 2">
            <a:extLst>
              <a:ext uri="{FF2B5EF4-FFF2-40B4-BE49-F238E27FC236}">
                <a16:creationId xmlns:a16="http://schemas.microsoft.com/office/drawing/2014/main" id="{32940743-E0A2-E4F5-68FC-638280D51E7A}"/>
              </a:ext>
            </a:extLst>
          </p:cNvPr>
          <p:cNvSpPr>
            <a:spLocks noGrp="1"/>
          </p:cNvSpPr>
          <p:nvPr>
            <p:ph type="pic" sz="quarter" idx="12" hasCustomPrompt="1"/>
          </p:nvPr>
        </p:nvSpPr>
        <p:spPr>
          <a:xfrm>
            <a:off x="4716464" y="2978499"/>
            <a:ext cx="4427536" cy="1989741"/>
          </a:xfrm>
          <a:prstGeom prst="rect">
            <a:avLst/>
          </a:prstGeom>
        </p:spPr>
        <p:txBody>
          <a:bodyPr lIns="0" tIns="0" rIns="0" bIns="0"/>
          <a:lstStyle>
            <a:lvl1pPr>
              <a:buNone/>
              <a:defRPr/>
            </a:lvl1pPr>
          </a:lstStyle>
          <a:p>
            <a:r>
              <a:rPr lang="en-GB" dirty="0"/>
              <a:t>Click on symbol to add picture</a:t>
            </a:r>
          </a:p>
        </p:txBody>
      </p:sp>
    </p:spTree>
    <p:extLst>
      <p:ext uri="{BB962C8B-B14F-4D97-AF65-F5344CB8AC3E}">
        <p14:creationId xmlns:p14="http://schemas.microsoft.com/office/powerpoint/2010/main" val="317401293"/>
      </p:ext>
    </p:extLst>
  </p:cSld>
  <p:clrMapOvr>
    <a:masterClrMapping/>
  </p:clrMapOvr>
  <p:transition>
    <p:fade/>
  </p:transition>
  <p:hf hdr="0" ftr="0" dt="0"/>
  <p:extLst>
    <p:ext uri="{DCECCB84-F9BA-43D5-87BE-67443E8EF086}">
      <p15:sldGuideLst xmlns:p15="http://schemas.microsoft.com/office/powerpoint/2012/main">
        <p15:guide id="9" pos="2789" userDrawn="1">
          <p15:clr>
            <a:srgbClr val="FBAE40"/>
          </p15:clr>
        </p15:guide>
        <p15:guide id="10" pos="5624" userDrawn="1">
          <p15:clr>
            <a:srgbClr val="FBAE40"/>
          </p15:clr>
        </p15:guide>
        <p15:guide id="11" pos="2971" userDrawn="1">
          <p15:clr>
            <a:srgbClr val="FBAE40"/>
          </p15:clr>
        </p15:guide>
        <p15:guide id="12" pos="428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66000" y="172800"/>
            <a:ext cx="6620400" cy="352800"/>
          </a:xfrm>
          <a:prstGeom prst="rect">
            <a:avLst/>
          </a:prstGeom>
        </p:spPr>
        <p:txBody>
          <a:bodyPr lIns="90000" tIns="46800" rIns="90000" bIns="46800" anchor="ctr" anchorCtr="0"/>
          <a:lstStyle>
            <a:lvl1pPr marL="0" indent="0" algn="l">
              <a:buFont typeface="Arial" panose="020B0604020202020204" pitchFamily="34" charset="0"/>
              <a:buNone/>
              <a:defRPr sz="2100" b="1" baseline="0">
                <a:solidFill>
                  <a:schemeClr val="tx1"/>
                </a:solidFill>
              </a:defRPr>
            </a:lvl1pPr>
          </a:lstStyle>
          <a:p>
            <a:r>
              <a:rPr lang="en-GB" noProof="0" dirty="0"/>
              <a:t>Click to add heading</a:t>
            </a:r>
          </a:p>
        </p:txBody>
      </p:sp>
      <p:sp>
        <p:nvSpPr>
          <p:cNvPr id="15" name="Subtitle 2"/>
          <p:cNvSpPr>
            <a:spLocks noGrp="1"/>
          </p:cNvSpPr>
          <p:nvPr>
            <p:ph type="subTitle" idx="1" hasCustomPrompt="1"/>
          </p:nvPr>
        </p:nvSpPr>
        <p:spPr>
          <a:xfrm>
            <a:off x="250824" y="808038"/>
            <a:ext cx="5545139" cy="287337"/>
          </a:xfrm>
          <a:prstGeom prst="rect">
            <a:avLst/>
          </a:prstGeom>
        </p:spPr>
        <p:txBody>
          <a:bodyPr lIns="90000" tIns="46800" rIns="90000" bIns="46800" anchor="ctr" anchorCtr="0"/>
          <a:lstStyle>
            <a:lvl1pPr marL="0" indent="0" algn="l">
              <a:buFont typeface="Arial" panose="020B0604020202020204" pitchFamily="34" charset="0"/>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250825" y="1203324"/>
            <a:ext cx="5545138" cy="3673475"/>
          </a:xfrm>
          <a:prstGeom prst="rect">
            <a:avLst/>
          </a:prstGeom>
        </p:spPr>
        <p:txBody>
          <a:bodyPr lIns="90000" tIns="46800" rIns="90000" bIns="46800"/>
          <a:lstStyle>
            <a:lvl1pPr marL="0" indent="0">
              <a:buFont typeface="Arial" panose="020B0604020202020204" pitchFamily="34" charset="0"/>
              <a:buNone/>
              <a:defRPr sz="1350" b="0" baseline="0"/>
            </a:lvl1pPr>
            <a:lvl2pPr>
              <a:defRPr sz="1200"/>
            </a:lvl2pPr>
            <a:lvl3pPr>
              <a:defRPr sz="1200"/>
            </a:lvl3pPr>
            <a:lvl4pPr marL="540000" indent="0">
              <a:buNone/>
              <a:defRPr/>
            </a:lvl4pPr>
            <a:lvl5pPr>
              <a:defRPr sz="1200"/>
            </a:lvl5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8" y="808038"/>
            <a:ext cx="3059111" cy="4335461"/>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147600" y="4935600"/>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l" eaLnBrk="1" hangingPunct="1"/>
            <a:fld id="{36B506C6-01B9-4D28-8458-0BDC8A27A973}" type="slidenum">
              <a:rPr lang="de-DE" altLang="nb-NO" sz="750" b="0">
                <a:solidFill>
                  <a:srgbClr val="7F7F7F"/>
                </a:solidFill>
              </a:rPr>
              <a:pPr algn="l"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3031484294"/>
      </p:ext>
    </p:extLst>
  </p:cSld>
  <p:clrMapOvr>
    <a:masterClrMapping/>
  </p:clrMapOvr>
  <p:transition>
    <p:fade/>
  </p:transition>
  <p:hf hdr="0" ftr="0" dt="0"/>
  <p:extLst>
    <p:ext uri="{DCECCB84-F9BA-43D5-87BE-67443E8EF086}">
      <p15:sldGuideLst xmlns:p15="http://schemas.microsoft.com/office/powerpoint/2012/main">
        <p15:guide id="9" pos="3833" userDrawn="1">
          <p15:clr>
            <a:srgbClr val="FBAE40"/>
          </p15:clr>
        </p15:guide>
        <p15:guide id="10" pos="4286" userDrawn="1">
          <p15:clr>
            <a:srgbClr val="FBAE40"/>
          </p15:clr>
        </p15:guide>
        <p15:guide id="11" pos="365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Asym Doub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66000" y="172800"/>
            <a:ext cx="6620400" cy="352800"/>
          </a:xfrm>
          <a:prstGeom prst="rect">
            <a:avLst/>
          </a:prstGeom>
        </p:spPr>
        <p:txBody>
          <a:bodyPr lIns="90000" tIns="46800" rIns="90000" bIns="46800" anchor="ctr" anchorCtr="0"/>
          <a:lstStyle>
            <a:lvl1pPr marL="0" indent="0" algn="l">
              <a:buFont typeface="Arial" panose="020B0604020202020204" pitchFamily="34" charset="0"/>
              <a:buNone/>
              <a:defRPr sz="2100" b="1" baseline="0">
                <a:solidFill>
                  <a:schemeClr val="tx1"/>
                </a:solidFill>
              </a:defRPr>
            </a:lvl1pPr>
          </a:lstStyle>
          <a:p>
            <a:r>
              <a:rPr lang="en-GB" noProof="0" dirty="0"/>
              <a:t>Click to add heading</a:t>
            </a:r>
          </a:p>
        </p:txBody>
      </p:sp>
      <p:sp>
        <p:nvSpPr>
          <p:cNvPr id="15" name="Subtitle 2"/>
          <p:cNvSpPr>
            <a:spLocks noGrp="1"/>
          </p:cNvSpPr>
          <p:nvPr>
            <p:ph type="subTitle" idx="1" hasCustomPrompt="1"/>
          </p:nvPr>
        </p:nvSpPr>
        <p:spPr>
          <a:xfrm>
            <a:off x="250824" y="808038"/>
            <a:ext cx="5545139" cy="287337"/>
          </a:xfrm>
          <a:prstGeom prst="rect">
            <a:avLst/>
          </a:prstGeom>
        </p:spPr>
        <p:txBody>
          <a:bodyPr lIns="90000" tIns="46800" rIns="90000" bIns="46800" anchor="ctr" anchorCtr="0"/>
          <a:lstStyle>
            <a:lvl1pPr marL="0" indent="0" algn="l">
              <a:buFont typeface="Arial" panose="020B0604020202020204" pitchFamily="34" charset="0"/>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250825" y="1203324"/>
            <a:ext cx="5545138" cy="3673475"/>
          </a:xfrm>
          <a:prstGeom prst="rect">
            <a:avLst/>
          </a:prstGeom>
        </p:spPr>
        <p:txBody>
          <a:bodyPr lIns="90000" tIns="46800" rIns="90000" bIns="46800"/>
          <a:lstStyle>
            <a:lvl1pPr marL="0" indent="0">
              <a:buFont typeface="Arial" panose="020B0604020202020204" pitchFamily="34" charset="0"/>
              <a:buNone/>
              <a:defRPr sz="1350" b="0" baseline="0"/>
            </a:lvl1pPr>
            <a:lvl2pPr>
              <a:defRPr sz="1200"/>
            </a:lvl2pPr>
            <a:lvl3pPr>
              <a:defRPr sz="1200"/>
            </a:lvl3pPr>
            <a:lvl4pPr marL="540000" indent="0">
              <a:buNone/>
              <a:defRPr/>
            </a:lvl4pPr>
            <a:lvl5pPr>
              <a:defRPr sz="1200"/>
            </a:lvl5pPr>
          </a:lstStyle>
          <a:p>
            <a:pPr lvl="0"/>
            <a:r>
              <a:rPr lang="en-GB" noProof="0" dirty="0"/>
              <a:t>Click to add content</a:t>
            </a:r>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6084889" y="808038"/>
            <a:ext cx="3059111" cy="4349325"/>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147600" y="4935600"/>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l" eaLnBrk="1" hangingPunct="1"/>
            <a:fld id="{36B506C6-01B9-4D28-8458-0BDC8A27A973}" type="slidenum">
              <a:rPr lang="de-DE" altLang="nb-NO" sz="750" b="0">
                <a:solidFill>
                  <a:srgbClr val="7F7F7F"/>
                </a:solidFill>
              </a:rPr>
              <a:pPr algn="l" eaLnBrk="1" hangingPunct="1"/>
              <a:t>‹#›</a:t>
            </a:fld>
            <a:endParaRPr lang="de-DE" altLang="nb-NO" sz="750" b="0" dirty="0">
              <a:solidFill>
                <a:srgbClr val="7F7F7F"/>
              </a:solidFill>
            </a:endParaRPr>
          </a:p>
        </p:txBody>
      </p:sp>
      <p:sp>
        <p:nvSpPr>
          <p:cNvPr id="4" name="Picture Placeholder 2">
            <a:extLst>
              <a:ext uri="{FF2B5EF4-FFF2-40B4-BE49-F238E27FC236}">
                <a16:creationId xmlns:a16="http://schemas.microsoft.com/office/drawing/2014/main" id="{C12746F4-B906-610C-B0D9-0C5CEC1E101F}"/>
              </a:ext>
            </a:extLst>
          </p:cNvPr>
          <p:cNvSpPr>
            <a:spLocks noGrp="1"/>
          </p:cNvSpPr>
          <p:nvPr>
            <p:ph type="pic" sz="quarter" idx="12" hasCustomPrompt="1"/>
          </p:nvPr>
        </p:nvSpPr>
        <p:spPr>
          <a:xfrm>
            <a:off x="6651938" y="1751223"/>
            <a:ext cx="2492061" cy="3385686"/>
          </a:xfrm>
          <a:prstGeom prst="rect">
            <a:avLst/>
          </a:prstGeom>
        </p:spPr>
        <p:txBody>
          <a:bodyPr lIns="0" tIns="0" rIns="0" bIns="0"/>
          <a:lstStyle>
            <a:lvl1pPr>
              <a:buNone/>
              <a:defRPr/>
            </a:lvl1pPr>
          </a:lstStyle>
          <a:p>
            <a:r>
              <a:rPr lang="en-GB" dirty="0"/>
              <a:t>Click on symbol to add picture</a:t>
            </a:r>
          </a:p>
        </p:txBody>
      </p:sp>
    </p:spTree>
    <p:extLst>
      <p:ext uri="{BB962C8B-B14F-4D97-AF65-F5344CB8AC3E}">
        <p14:creationId xmlns:p14="http://schemas.microsoft.com/office/powerpoint/2010/main" val="2287272209"/>
      </p:ext>
    </p:extLst>
  </p:cSld>
  <p:clrMapOvr>
    <a:masterClrMapping/>
  </p:clrMapOvr>
  <p:transition>
    <p:fade/>
  </p:transition>
  <p:hf hdr="0" ftr="0" dt="0"/>
  <p:extLst>
    <p:ext uri="{DCECCB84-F9BA-43D5-87BE-67443E8EF086}">
      <p15:sldGuideLst xmlns:p15="http://schemas.microsoft.com/office/powerpoint/2012/main">
        <p15:guide id="9" pos="3833" userDrawn="1">
          <p15:clr>
            <a:srgbClr val="FBAE40"/>
          </p15:clr>
        </p15:guide>
        <p15:guide id="10" pos="4286" userDrawn="1">
          <p15:clr>
            <a:srgbClr val="FBAE40"/>
          </p15:clr>
        </p15:guide>
        <p15:guide id="11" pos="365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oub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66000" y="172800"/>
            <a:ext cx="6606000" cy="352800"/>
          </a:xfrm>
          <a:prstGeom prst="rect">
            <a:avLst/>
          </a:prstGeom>
        </p:spPr>
        <p:txBody>
          <a:bodyPr lIns="90000" tIns="46800" rIns="90000" bIns="46800" anchor="ctr" anchorCtr="0"/>
          <a:lstStyle>
            <a:lvl1pPr marL="0" indent="0" algn="l">
              <a:buFont typeface="Arial" panose="020B0604020202020204" pitchFamily="34" charset="0"/>
              <a:buNone/>
              <a:defRPr sz="2400" b="1" baseline="0">
                <a:solidFill>
                  <a:schemeClr val="tx1"/>
                </a:solidFill>
              </a:defRPr>
            </a:lvl1pPr>
          </a:lstStyle>
          <a:p>
            <a:r>
              <a:rPr lang="en-GB" noProof="0" dirty="0"/>
              <a:t>Click to add heading</a:t>
            </a:r>
          </a:p>
        </p:txBody>
      </p:sp>
      <p:sp>
        <p:nvSpPr>
          <p:cNvPr id="15" name="Subtitle 2"/>
          <p:cNvSpPr>
            <a:spLocks noGrp="1"/>
          </p:cNvSpPr>
          <p:nvPr>
            <p:ph type="subTitle" idx="1" hasCustomPrompt="1"/>
          </p:nvPr>
        </p:nvSpPr>
        <p:spPr>
          <a:xfrm>
            <a:off x="250824" y="808038"/>
            <a:ext cx="8677275" cy="287337"/>
          </a:xfrm>
          <a:prstGeom prst="rect">
            <a:avLst/>
          </a:prstGeom>
        </p:spPr>
        <p:txBody>
          <a:bodyPr lIns="90000" tIns="46800" rIns="90000" bIns="46800" anchor="ctr" anchorCtr="0"/>
          <a:lstStyle>
            <a:lvl1pPr marL="0" indent="0" algn="l">
              <a:buFont typeface="Arial" panose="020B0604020202020204" pitchFamily="34" charset="0"/>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250825" y="1203324"/>
            <a:ext cx="4176714" cy="3673475"/>
          </a:xfrm>
          <a:prstGeom prst="rect">
            <a:avLst/>
          </a:prstGeom>
        </p:spPr>
        <p:txBody>
          <a:bodyPr lIns="90000" tIns="46800" rIns="90000" bIns="46800"/>
          <a:lstStyle>
            <a:lvl1pPr marL="0" indent="0">
              <a:buFont typeface="Arial" panose="020B0604020202020204" pitchFamily="34" charset="0"/>
              <a:buNone/>
              <a:defRPr sz="1350" b="0" baseline="0"/>
            </a:lvl1pPr>
            <a:lvl2pPr>
              <a:defRPr sz="1200"/>
            </a:lvl2pPr>
            <a:lvl3pPr>
              <a:defRPr sz="1200"/>
            </a:lvl3pPr>
            <a:lvl5pPr>
              <a:defRPr sz="1200"/>
            </a:lvl5pPr>
            <a:lvl7pPr marL="2057400" indent="0">
              <a:buNone/>
              <a:defRPr/>
            </a:lvl7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147600" y="4935600"/>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1203324"/>
            <a:ext cx="4211637" cy="3673475"/>
          </a:xfrm>
          <a:prstGeom prst="rect">
            <a:avLst/>
          </a:prstGeom>
        </p:spPr>
        <p:txBody>
          <a:bodyPr lIns="90000" tIns="46800" rIns="90000" bIns="46800"/>
          <a:lstStyle>
            <a:lvl1pPr marL="0" indent="0">
              <a:buFont typeface="Arial" panose="020B0604020202020204" pitchFamily="34" charset="0"/>
              <a:buNone/>
              <a:defRPr sz="1350" b="0" baseline="0"/>
            </a:lvl1pPr>
            <a:lvl2pPr>
              <a:defRPr sz="1200"/>
            </a:lvl2pPr>
            <a:lvl3pPr>
              <a:defRPr sz="1200"/>
            </a:lvl3pPr>
            <a:lvl5pPr>
              <a:defRPr sz="1200"/>
            </a:lvl5pPr>
            <a:lvl8pPr marL="2400300" indent="0">
              <a:buNone/>
              <a:defRPr/>
            </a:lvl8pPr>
          </a:lstStyle>
          <a:p>
            <a:pPr lvl="0"/>
            <a:r>
              <a:rPr lang="en-GB" noProof="0" dirty="0"/>
              <a:t>Click to add content</a:t>
            </a:r>
          </a:p>
        </p:txBody>
      </p:sp>
      <p:sp>
        <p:nvSpPr>
          <p:cNvPr id="3" name="Textfeld 3">
            <a:extLst>
              <a:ext uri="{FF2B5EF4-FFF2-40B4-BE49-F238E27FC236}">
                <a16:creationId xmlns:a16="http://schemas.microsoft.com/office/drawing/2014/main" id="{D7698E82-0727-426E-15AE-84D517870071}"/>
              </a:ext>
            </a:extLst>
          </p:cNvPr>
          <p:cNvSpPr txBox="1">
            <a:spLocks noChangeArrowheads="1"/>
          </p:cNvSpPr>
          <p:nvPr userDrawn="1"/>
        </p:nvSpPr>
        <p:spPr bwMode="auto">
          <a:xfrm>
            <a:off x="8459810" y="4934492"/>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marL="0" indent="0" algn="r" eaLnBrk="1" hangingPunct="1">
              <a:buFont typeface="Arial" panose="020B0604020202020204" pitchFamily="34" charset="0"/>
              <a:buNone/>
            </a:pPr>
            <a:fld id="{36B506C6-01B9-4D28-8458-0BDC8A27A973}" type="slidenum">
              <a:rPr lang="de-DE" altLang="nb-NO" sz="750" b="0">
                <a:solidFill>
                  <a:srgbClr val="7F7F7F"/>
                </a:solidFill>
              </a:rPr>
              <a:pPr marL="0" indent="0" algn="r" eaLnBrk="1" hangingPunct="1">
                <a:buFont typeface="Arial" panose="020B0604020202020204" pitchFamily="34" charset="0"/>
                <a:buNone/>
              </a:pPr>
              <a:t>‹#›</a:t>
            </a:fld>
            <a:endParaRPr lang="de-DE" altLang="nb-NO" sz="750" b="0" dirty="0">
              <a:solidFill>
                <a:srgbClr val="7F7F7F"/>
              </a:solidFill>
            </a:endParaRPr>
          </a:p>
        </p:txBody>
      </p:sp>
    </p:spTree>
    <p:extLst>
      <p:ext uri="{BB962C8B-B14F-4D97-AF65-F5344CB8AC3E}">
        <p14:creationId xmlns:p14="http://schemas.microsoft.com/office/powerpoint/2010/main" val="1378839153"/>
      </p:ext>
    </p:extLst>
  </p:cSld>
  <p:clrMapOvr>
    <a:masterClrMapping/>
  </p:clrMapOvr>
  <p:transition>
    <p:fade/>
  </p:transition>
  <p:hf hdr="0" ftr="0" dt="0"/>
  <p:extLst>
    <p:ext uri="{DCECCB84-F9BA-43D5-87BE-67443E8EF086}">
      <p15:sldGuideLst xmlns:p15="http://schemas.microsoft.com/office/powerpoint/2012/main">
        <p15:guide id="8" pos="5624" userDrawn="1">
          <p15:clr>
            <a:srgbClr val="FBAE40"/>
          </p15:clr>
        </p15:guide>
        <p15:guide id="9" pos="2789">
          <p15:clr>
            <a:srgbClr val="FBAE40"/>
          </p15:clr>
        </p15:guide>
        <p15:guide id="10" pos="2971">
          <p15:clr>
            <a:srgbClr val="FBAE40"/>
          </p15:clr>
        </p15:guide>
        <p15:guide id="11" pos="428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ri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66000" y="172800"/>
            <a:ext cx="6620400" cy="352800"/>
          </a:xfrm>
          <a:prstGeom prst="rect">
            <a:avLst/>
          </a:prstGeom>
        </p:spPr>
        <p:txBody>
          <a:bodyPr lIns="90000" tIns="46800" rIns="90000" bIns="46800" anchor="ctr" anchorCtr="0"/>
          <a:lstStyle>
            <a:lvl1pPr algn="l">
              <a:defRPr sz="2100" b="1" baseline="0">
                <a:solidFill>
                  <a:schemeClr val="tx1"/>
                </a:solidFill>
              </a:defRPr>
            </a:lvl1pPr>
          </a:lstStyle>
          <a:p>
            <a:r>
              <a:rPr lang="en-GB" noProof="0" dirty="0"/>
              <a:t>Click to add heading</a:t>
            </a:r>
          </a:p>
        </p:txBody>
      </p:sp>
      <p:sp>
        <p:nvSpPr>
          <p:cNvPr id="15" name="Subtitle 2"/>
          <p:cNvSpPr>
            <a:spLocks noGrp="1"/>
          </p:cNvSpPr>
          <p:nvPr>
            <p:ph type="subTitle" idx="1" hasCustomPrompt="1"/>
          </p:nvPr>
        </p:nvSpPr>
        <p:spPr>
          <a:xfrm>
            <a:off x="250825" y="808508"/>
            <a:ext cx="8677275" cy="286867"/>
          </a:xfrm>
          <a:prstGeom prst="rect">
            <a:avLst/>
          </a:prstGeom>
        </p:spPr>
        <p:txBody>
          <a:bodyPr lIns="90000" tIns="46800" rIns="90000" bIns="46800" anchor="ctr" anchorCtr="0"/>
          <a:lstStyle>
            <a:lvl1pPr marL="0" indent="0" algn="l">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250825" y="1203325"/>
            <a:ext cx="8677275" cy="1082675"/>
          </a:xfrm>
          <a:prstGeom prst="rect">
            <a:avLst/>
          </a:prstGeom>
        </p:spPr>
        <p:txBody>
          <a:bodyPr lIns="90000" tIns="46800" rIns="90000" bIns="46800"/>
          <a:lstStyle>
            <a:lvl1pPr marL="0" indent="0">
              <a:buFont typeface="Wingdings" panose="05000000000000000000" pitchFamily="2" charset="2"/>
              <a:buNone/>
              <a:defRPr sz="1350" baseline="0"/>
            </a:lvl1pPr>
            <a:lvl2pPr>
              <a:defRPr sz="1350"/>
            </a:lvl2pPr>
            <a:lvl3pPr>
              <a:defRPr sz="1350"/>
            </a:lvl3pPr>
            <a:lvl5pPr>
              <a:defRPr sz="1200"/>
            </a:lvl5pPr>
            <a:lvl6pPr marL="1714500" indent="0">
              <a:buNone/>
              <a:defRPr/>
            </a:lvl6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2367886"/>
            <a:ext cx="4211637" cy="2508913"/>
          </a:xfrm>
          <a:prstGeom prst="rect">
            <a:avLst/>
          </a:prstGeom>
        </p:spPr>
        <p:txBody>
          <a:bodyPr lIns="90000" tIns="46800" rIns="90000" bIns="46800"/>
          <a:lstStyle>
            <a:lvl1pPr marL="0" indent="0">
              <a:buFont typeface="Wingdings" panose="05000000000000000000" pitchFamily="2" charset="2"/>
              <a:buNone/>
              <a:defRPr sz="1350" baseline="0"/>
            </a:lvl1pPr>
            <a:lvl2pPr>
              <a:defRPr sz="1350"/>
            </a:lvl2pPr>
            <a:lvl3pPr>
              <a:defRPr sz="1350"/>
            </a:lvl3pPr>
            <a:lvl5pPr>
              <a:defRPr sz="1200"/>
            </a:lvl5pPr>
            <a:lvl7pPr marL="2057400" indent="0">
              <a:buNone/>
              <a:defRPr/>
            </a:lvl7pPr>
          </a:lstStyle>
          <a:p>
            <a:pPr lvl="0"/>
            <a:r>
              <a:rPr lang="en-GB" noProof="0" dirty="0"/>
              <a:t>Click to add content</a:t>
            </a:r>
          </a:p>
        </p:txBody>
      </p:sp>
      <p:sp>
        <p:nvSpPr>
          <p:cNvPr id="3" name="Content Placeholder 2">
            <a:extLst>
              <a:ext uri="{FF2B5EF4-FFF2-40B4-BE49-F238E27FC236}">
                <a16:creationId xmlns:a16="http://schemas.microsoft.com/office/drawing/2014/main" id="{4F1C04D7-6A3B-2BDE-2BEB-7CE57089D75F}"/>
              </a:ext>
            </a:extLst>
          </p:cNvPr>
          <p:cNvSpPr>
            <a:spLocks noGrp="1"/>
          </p:cNvSpPr>
          <p:nvPr>
            <p:ph idx="12" hasCustomPrompt="1"/>
          </p:nvPr>
        </p:nvSpPr>
        <p:spPr>
          <a:xfrm>
            <a:off x="250825" y="2367886"/>
            <a:ext cx="4176715" cy="2508913"/>
          </a:xfrm>
          <a:prstGeom prst="rect">
            <a:avLst/>
          </a:prstGeom>
        </p:spPr>
        <p:txBody>
          <a:bodyPr lIns="90000" tIns="46800" rIns="90000" bIns="46800"/>
          <a:lstStyle>
            <a:lvl1pPr marL="0" indent="0">
              <a:buFont typeface="Wingdings" panose="05000000000000000000" pitchFamily="2" charset="2"/>
              <a:buNone/>
              <a:defRPr sz="1350" baseline="0"/>
            </a:lvl1pPr>
            <a:lvl2pPr>
              <a:defRPr sz="1400"/>
            </a:lvl2pPr>
            <a:lvl3pPr>
              <a:defRPr sz="1200"/>
            </a:lvl3pPr>
            <a:lvl5pPr>
              <a:defRPr sz="1200"/>
            </a:lvl5pPr>
            <a:lvl6pPr marL="1714500" indent="0">
              <a:buNone/>
              <a:defRPr/>
            </a:lvl6pPr>
          </a:lstStyle>
          <a:p>
            <a:pPr lvl="0"/>
            <a:r>
              <a:rPr lang="en-GB" noProof="0" dirty="0"/>
              <a:t>Click to add content</a:t>
            </a:r>
          </a:p>
        </p:txBody>
      </p:sp>
      <p:sp>
        <p:nvSpPr>
          <p:cNvPr id="5" name="Textfeld 3">
            <a:extLst>
              <a:ext uri="{FF2B5EF4-FFF2-40B4-BE49-F238E27FC236}">
                <a16:creationId xmlns:a16="http://schemas.microsoft.com/office/drawing/2014/main" id="{169D4595-DEB5-5299-41E1-9397CD674D16}"/>
              </a:ext>
            </a:extLst>
          </p:cNvPr>
          <p:cNvSpPr txBox="1">
            <a:spLocks noChangeArrowheads="1"/>
          </p:cNvSpPr>
          <p:nvPr userDrawn="1"/>
        </p:nvSpPr>
        <p:spPr bwMode="auto">
          <a:xfrm>
            <a:off x="8459810" y="4934492"/>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marL="0" indent="0" algn="r" eaLnBrk="1" hangingPunct="1">
              <a:buFont typeface="Arial" panose="020B0604020202020204" pitchFamily="34" charset="0"/>
              <a:buNone/>
            </a:pPr>
            <a:fld id="{36B506C6-01B9-4D28-8458-0BDC8A27A973}" type="slidenum">
              <a:rPr lang="de-DE" altLang="nb-NO" sz="750" b="0">
                <a:solidFill>
                  <a:srgbClr val="7F7F7F"/>
                </a:solidFill>
              </a:rPr>
              <a:pPr marL="0" indent="0" algn="r" eaLnBrk="1" hangingPunct="1">
                <a:buFont typeface="Arial" panose="020B0604020202020204" pitchFamily="34" charset="0"/>
                <a:buNone/>
              </a:pPr>
              <a:t>‹#›</a:t>
            </a:fld>
            <a:endParaRPr lang="de-DE" altLang="nb-NO" sz="750" b="0" dirty="0">
              <a:solidFill>
                <a:srgbClr val="7F7F7F"/>
              </a:solidFill>
            </a:endParaRPr>
          </a:p>
        </p:txBody>
      </p:sp>
    </p:spTree>
    <p:extLst>
      <p:ext uri="{BB962C8B-B14F-4D97-AF65-F5344CB8AC3E}">
        <p14:creationId xmlns:p14="http://schemas.microsoft.com/office/powerpoint/2010/main" val="2369053892"/>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adrup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66000" y="172800"/>
            <a:ext cx="6620400" cy="352800"/>
          </a:xfrm>
          <a:prstGeom prst="rect">
            <a:avLst/>
          </a:prstGeom>
        </p:spPr>
        <p:txBody>
          <a:bodyPr lIns="90000" tIns="46800" rIns="90000" bIns="46800" anchor="ctr" anchorCtr="0"/>
          <a:lstStyle>
            <a:lvl1pPr algn="l">
              <a:defRPr sz="2100" b="1" baseline="0">
                <a:solidFill>
                  <a:schemeClr val="tx1"/>
                </a:solidFill>
              </a:defRPr>
            </a:lvl1pPr>
          </a:lstStyle>
          <a:p>
            <a:r>
              <a:rPr lang="en-GB" noProof="0" dirty="0"/>
              <a:t>Click to add heading</a:t>
            </a:r>
          </a:p>
        </p:txBody>
      </p:sp>
      <p:sp>
        <p:nvSpPr>
          <p:cNvPr id="15" name="Subtitle 2"/>
          <p:cNvSpPr>
            <a:spLocks noGrp="1"/>
          </p:cNvSpPr>
          <p:nvPr>
            <p:ph type="subTitle" idx="1" hasCustomPrompt="1"/>
          </p:nvPr>
        </p:nvSpPr>
        <p:spPr>
          <a:xfrm>
            <a:off x="250825" y="808038"/>
            <a:ext cx="8677275" cy="287337"/>
          </a:xfrm>
          <a:prstGeom prst="rect">
            <a:avLst/>
          </a:prstGeom>
        </p:spPr>
        <p:txBody>
          <a:bodyPr lIns="90000" tIns="46800" rIns="90000" bIns="46800" anchor="ctr" anchorCtr="0"/>
          <a:lstStyle>
            <a:lvl1pPr marL="0" indent="0" algn="l">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250825" y="1203325"/>
            <a:ext cx="4176715" cy="1301617"/>
          </a:xfrm>
          <a:prstGeom prst="rect">
            <a:avLst/>
          </a:prstGeom>
        </p:spPr>
        <p:txBody>
          <a:bodyPr lIns="90000" tIns="46800" rIns="90000" bIns="46800"/>
          <a:lstStyle>
            <a:lvl1pPr marL="0" indent="0">
              <a:buFont typeface="Wingdings" panose="05000000000000000000" pitchFamily="2" charset="2"/>
              <a:buNone/>
              <a:defRPr sz="1350" baseline="0"/>
            </a:lvl1pPr>
            <a:lvl2pPr>
              <a:defRPr sz="1350"/>
            </a:lvl2pPr>
            <a:lvl3pPr>
              <a:defRPr sz="1350"/>
            </a:lvl3pPr>
            <a:lvl5pPr>
              <a:defRPr sz="1200"/>
            </a:lvl5pPr>
            <a:lvl6pPr marL="1714500" indent="0">
              <a:buNone/>
              <a:defRPr/>
            </a:lvl6pPr>
          </a:lstStyle>
          <a:p>
            <a:pPr lvl="0"/>
            <a:r>
              <a:rPr lang="en-GB" noProof="0" dirty="0"/>
              <a:t>Click to add content</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8443913" y="83344"/>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r" eaLnBrk="1" hangingPunct="1"/>
            <a:fld id="{36B506C6-01B9-4D28-8458-0BDC8A27A973}" type="slidenum">
              <a:rPr lang="de-DE" altLang="nb-NO" sz="750" b="0">
                <a:solidFill>
                  <a:srgbClr val="7F7F7F"/>
                </a:solidFill>
              </a:rPr>
              <a:pPr algn="r" eaLnBrk="1" hangingPunct="1"/>
              <a:t>‹#›</a:t>
            </a:fld>
            <a:endParaRPr lang="de-DE" altLang="nb-NO" sz="750" b="0" dirty="0">
              <a:solidFill>
                <a:srgbClr val="7F7F7F"/>
              </a:solidFill>
            </a:endParaRPr>
          </a:p>
        </p:txBody>
      </p:sp>
      <p:sp>
        <p:nvSpPr>
          <p:cNvPr id="4" name="Content Placeholder 2">
            <a:extLst>
              <a:ext uri="{FF2B5EF4-FFF2-40B4-BE49-F238E27FC236}">
                <a16:creationId xmlns:a16="http://schemas.microsoft.com/office/drawing/2014/main" id="{D6F4B54B-6AF6-894E-CB29-89454FC97F39}"/>
              </a:ext>
            </a:extLst>
          </p:cNvPr>
          <p:cNvSpPr>
            <a:spLocks noGrp="1"/>
          </p:cNvSpPr>
          <p:nvPr>
            <p:ph idx="11" hasCustomPrompt="1"/>
          </p:nvPr>
        </p:nvSpPr>
        <p:spPr>
          <a:xfrm>
            <a:off x="4716463" y="2685244"/>
            <a:ext cx="4211637" cy="2191555"/>
          </a:xfrm>
          <a:prstGeom prst="rect">
            <a:avLst/>
          </a:prstGeom>
        </p:spPr>
        <p:txBody>
          <a:bodyPr lIns="90000" tIns="46800" rIns="90000" bIns="46800"/>
          <a:lstStyle>
            <a:lvl1pPr marL="0" indent="0">
              <a:buFont typeface="Wingdings" panose="05000000000000000000" pitchFamily="2" charset="2"/>
              <a:buNone/>
              <a:defRPr sz="1350" baseline="0"/>
            </a:lvl1pPr>
            <a:lvl2pPr>
              <a:defRPr sz="1350"/>
            </a:lvl2pPr>
            <a:lvl3pPr>
              <a:defRPr sz="1350"/>
            </a:lvl3pPr>
            <a:lvl5pPr>
              <a:defRPr sz="1200"/>
            </a:lvl5pPr>
            <a:lvl7pPr marL="2057400" indent="0">
              <a:buNone/>
              <a:defRPr/>
            </a:lvl7pPr>
          </a:lstStyle>
          <a:p>
            <a:pPr lvl="0"/>
            <a:r>
              <a:rPr lang="en-GB" noProof="0" dirty="0"/>
              <a:t>Click to add content</a:t>
            </a:r>
          </a:p>
        </p:txBody>
      </p:sp>
      <p:sp>
        <p:nvSpPr>
          <p:cNvPr id="3" name="Content Placeholder 2">
            <a:extLst>
              <a:ext uri="{FF2B5EF4-FFF2-40B4-BE49-F238E27FC236}">
                <a16:creationId xmlns:a16="http://schemas.microsoft.com/office/drawing/2014/main" id="{4F1C04D7-6A3B-2BDE-2BEB-7CE57089D75F}"/>
              </a:ext>
            </a:extLst>
          </p:cNvPr>
          <p:cNvSpPr>
            <a:spLocks noGrp="1"/>
          </p:cNvSpPr>
          <p:nvPr>
            <p:ph idx="12" hasCustomPrompt="1"/>
          </p:nvPr>
        </p:nvSpPr>
        <p:spPr>
          <a:xfrm>
            <a:off x="250825" y="2685244"/>
            <a:ext cx="4176715" cy="2191555"/>
          </a:xfrm>
          <a:prstGeom prst="rect">
            <a:avLst/>
          </a:prstGeom>
        </p:spPr>
        <p:txBody>
          <a:bodyPr lIns="90000" tIns="46800" rIns="90000" bIns="46800"/>
          <a:lstStyle>
            <a:lvl1pPr marL="0" indent="0">
              <a:buFont typeface="Wingdings" panose="05000000000000000000" pitchFamily="2" charset="2"/>
              <a:buNone/>
              <a:defRPr sz="1350" baseline="0"/>
            </a:lvl1pPr>
            <a:lvl2pPr>
              <a:defRPr sz="1400"/>
            </a:lvl2pPr>
            <a:lvl3pPr>
              <a:defRPr sz="1200"/>
            </a:lvl3pPr>
            <a:lvl5pPr>
              <a:defRPr sz="1200"/>
            </a:lvl5pPr>
            <a:lvl6pPr marL="1714500" indent="0">
              <a:buNone/>
              <a:defRPr/>
            </a:lvl6pPr>
          </a:lstStyle>
          <a:p>
            <a:pPr lvl="0"/>
            <a:r>
              <a:rPr lang="en-GB" noProof="0" dirty="0"/>
              <a:t>Click to add content</a:t>
            </a:r>
          </a:p>
        </p:txBody>
      </p:sp>
      <p:sp>
        <p:nvSpPr>
          <p:cNvPr id="5" name="Content Placeholder 2">
            <a:extLst>
              <a:ext uri="{FF2B5EF4-FFF2-40B4-BE49-F238E27FC236}">
                <a16:creationId xmlns:a16="http://schemas.microsoft.com/office/drawing/2014/main" id="{28411241-4115-8FB2-F029-2B748C61BD69}"/>
              </a:ext>
            </a:extLst>
          </p:cNvPr>
          <p:cNvSpPr>
            <a:spLocks noGrp="1"/>
          </p:cNvSpPr>
          <p:nvPr>
            <p:ph idx="13" hasCustomPrompt="1"/>
          </p:nvPr>
        </p:nvSpPr>
        <p:spPr>
          <a:xfrm>
            <a:off x="4716461" y="1203325"/>
            <a:ext cx="4211638" cy="1301617"/>
          </a:xfrm>
          <a:prstGeom prst="rect">
            <a:avLst/>
          </a:prstGeom>
        </p:spPr>
        <p:txBody>
          <a:bodyPr lIns="90000" tIns="46800" rIns="90000" bIns="46800"/>
          <a:lstStyle>
            <a:lvl1pPr marL="0" indent="0">
              <a:buFont typeface="Wingdings" panose="05000000000000000000" pitchFamily="2" charset="2"/>
              <a:buNone/>
              <a:defRPr sz="1350" baseline="0"/>
            </a:lvl1pPr>
            <a:lvl2pPr>
              <a:defRPr sz="1350"/>
            </a:lvl2pPr>
            <a:lvl3pPr>
              <a:defRPr sz="1350"/>
            </a:lvl3pPr>
            <a:lvl5pPr>
              <a:defRPr sz="1200"/>
            </a:lvl5pPr>
            <a:lvl6pPr marL="1714500" indent="0">
              <a:buNone/>
              <a:defRPr/>
            </a:lvl6pPr>
          </a:lstStyle>
          <a:p>
            <a:pPr lvl="0"/>
            <a:r>
              <a:rPr lang="en-GB" noProof="0" dirty="0"/>
              <a:t>Click to add content</a:t>
            </a:r>
          </a:p>
        </p:txBody>
      </p:sp>
      <p:sp>
        <p:nvSpPr>
          <p:cNvPr id="6" name="Textfeld 3">
            <a:extLst>
              <a:ext uri="{FF2B5EF4-FFF2-40B4-BE49-F238E27FC236}">
                <a16:creationId xmlns:a16="http://schemas.microsoft.com/office/drawing/2014/main" id="{63F5F4C6-179C-7EDF-0F92-88C1083F5961}"/>
              </a:ext>
            </a:extLst>
          </p:cNvPr>
          <p:cNvSpPr txBox="1">
            <a:spLocks noChangeArrowheads="1"/>
          </p:cNvSpPr>
          <p:nvPr userDrawn="1"/>
        </p:nvSpPr>
        <p:spPr bwMode="auto">
          <a:xfrm>
            <a:off x="8459810" y="4934492"/>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marL="0" indent="0" algn="r" eaLnBrk="1" hangingPunct="1">
              <a:buFont typeface="Arial" panose="020B0604020202020204" pitchFamily="34" charset="0"/>
              <a:buNone/>
            </a:pPr>
            <a:fld id="{36B506C6-01B9-4D28-8458-0BDC8A27A973}" type="slidenum">
              <a:rPr lang="de-DE" altLang="nb-NO" sz="750" b="0">
                <a:solidFill>
                  <a:srgbClr val="7F7F7F"/>
                </a:solidFill>
              </a:rPr>
              <a:pPr marL="0" indent="0" algn="r" eaLnBrk="1" hangingPunct="1">
                <a:buFont typeface="Arial" panose="020B0604020202020204" pitchFamily="34" charset="0"/>
                <a:buNone/>
              </a:pPr>
              <a:t>‹#›</a:t>
            </a:fld>
            <a:endParaRPr lang="de-DE" altLang="nb-NO" sz="750" b="0" dirty="0">
              <a:solidFill>
                <a:srgbClr val="7F7F7F"/>
              </a:solidFill>
            </a:endParaRPr>
          </a:p>
        </p:txBody>
      </p:sp>
    </p:spTree>
    <p:extLst>
      <p:ext uri="{BB962C8B-B14F-4D97-AF65-F5344CB8AC3E}">
        <p14:creationId xmlns:p14="http://schemas.microsoft.com/office/powerpoint/2010/main" val="1125183461"/>
      </p:ext>
    </p:extLst>
  </p:cSld>
  <p:clrMapOvr>
    <a:masterClrMapping/>
  </p:clrMapOvr>
  <p:transition>
    <p:fade/>
  </p:transition>
  <p:hf hdr="0" ftr="0" dt="0"/>
  <p:extLst>
    <p:ext uri="{DCECCB84-F9BA-43D5-87BE-67443E8EF086}">
      <p15:sldGuideLst xmlns:p15="http://schemas.microsoft.com/office/powerpoint/2012/main">
        <p15:guide id="9" pos="2789">
          <p15:clr>
            <a:srgbClr val="FBAE40"/>
          </p15:clr>
        </p15:guide>
        <p15:guide id="10" pos="297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sk Controller 1-1">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66000" y="172800"/>
            <a:ext cx="6620400" cy="352800"/>
          </a:xfrm>
          <a:prstGeom prst="rect">
            <a:avLst/>
          </a:prstGeom>
        </p:spPr>
        <p:txBody>
          <a:bodyPr lIns="90000" tIns="46800" rIns="90000" bIns="46800" anchor="ctr" anchorCtr="0"/>
          <a:lstStyle>
            <a:lvl1pPr algn="l">
              <a:defRPr sz="2100" b="1" baseline="0">
                <a:solidFill>
                  <a:schemeClr val="tx1"/>
                </a:solidFill>
              </a:defRPr>
            </a:lvl1pPr>
          </a:lstStyle>
          <a:p>
            <a:r>
              <a:rPr lang="en-GB" noProof="0" dirty="0"/>
              <a:t>Click to add heading</a:t>
            </a:r>
          </a:p>
        </p:txBody>
      </p:sp>
      <p:sp>
        <p:nvSpPr>
          <p:cNvPr id="7" name="Subtitle 2"/>
          <p:cNvSpPr>
            <a:spLocks noGrp="1"/>
          </p:cNvSpPr>
          <p:nvPr>
            <p:ph type="subTitle" idx="1" hasCustomPrompt="1"/>
          </p:nvPr>
        </p:nvSpPr>
        <p:spPr>
          <a:xfrm>
            <a:off x="250825" y="808038"/>
            <a:ext cx="8785226" cy="287337"/>
          </a:xfrm>
          <a:prstGeom prst="rect">
            <a:avLst/>
          </a:prstGeom>
        </p:spPr>
        <p:txBody>
          <a:bodyPr wrap="square" lIns="90000" tIns="46800" rIns="90000" bIns="46800" anchor="ctr" anchorCtr="0">
            <a:noAutofit/>
          </a:bodyPr>
          <a:lstStyle>
            <a:lvl1pPr marL="0" indent="0" algn="l">
              <a:buFont typeface="Arial" panose="020B0604020202020204" pitchFamily="34" charset="0"/>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3" name="Content Placeholder 2">
            <a:extLst>
              <a:ext uri="{FF2B5EF4-FFF2-40B4-BE49-F238E27FC236}">
                <a16:creationId xmlns:a16="http://schemas.microsoft.com/office/drawing/2014/main" id="{E5637FA5-6B27-15A3-6DB6-9D734877EBEF}"/>
              </a:ext>
            </a:extLst>
          </p:cNvPr>
          <p:cNvSpPr>
            <a:spLocks noGrp="1"/>
          </p:cNvSpPr>
          <p:nvPr>
            <p:ph idx="12" hasCustomPrompt="1"/>
          </p:nvPr>
        </p:nvSpPr>
        <p:spPr>
          <a:xfrm>
            <a:off x="2268370" y="2151399"/>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 name="Content Placeholder 2">
            <a:extLst>
              <a:ext uri="{FF2B5EF4-FFF2-40B4-BE49-F238E27FC236}">
                <a16:creationId xmlns:a16="http://schemas.microsoft.com/office/drawing/2014/main" id="{6A46FFCC-8A91-26F0-F74B-6309E8DFE35C}"/>
              </a:ext>
            </a:extLst>
          </p:cNvPr>
          <p:cNvSpPr>
            <a:spLocks noGrp="1"/>
          </p:cNvSpPr>
          <p:nvPr>
            <p:ph idx="13" hasCustomPrompt="1"/>
          </p:nvPr>
        </p:nvSpPr>
        <p:spPr>
          <a:xfrm>
            <a:off x="2267744" y="248729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 name="Content Placeholder 2">
            <a:extLst>
              <a:ext uri="{FF2B5EF4-FFF2-40B4-BE49-F238E27FC236}">
                <a16:creationId xmlns:a16="http://schemas.microsoft.com/office/drawing/2014/main" id="{00C8A4E5-59F7-4627-EE7F-02D07E04786D}"/>
              </a:ext>
            </a:extLst>
          </p:cNvPr>
          <p:cNvSpPr>
            <a:spLocks noGrp="1"/>
          </p:cNvSpPr>
          <p:nvPr>
            <p:ph idx="14" hasCustomPrompt="1"/>
          </p:nvPr>
        </p:nvSpPr>
        <p:spPr>
          <a:xfrm>
            <a:off x="2267744" y="267938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8" name="Content Placeholder 2">
            <a:extLst>
              <a:ext uri="{FF2B5EF4-FFF2-40B4-BE49-F238E27FC236}">
                <a16:creationId xmlns:a16="http://schemas.microsoft.com/office/drawing/2014/main" id="{A812B587-0E78-CAD2-B774-C654DD2B61A7}"/>
              </a:ext>
            </a:extLst>
          </p:cNvPr>
          <p:cNvSpPr>
            <a:spLocks noGrp="1"/>
          </p:cNvSpPr>
          <p:nvPr>
            <p:ph idx="15" hasCustomPrompt="1"/>
          </p:nvPr>
        </p:nvSpPr>
        <p:spPr>
          <a:xfrm>
            <a:off x="2268370" y="299476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9" name="Content Placeholder 2">
            <a:extLst>
              <a:ext uri="{FF2B5EF4-FFF2-40B4-BE49-F238E27FC236}">
                <a16:creationId xmlns:a16="http://schemas.microsoft.com/office/drawing/2014/main" id="{E30577B0-0386-9D35-6C3A-5179ADC59D8F}"/>
              </a:ext>
            </a:extLst>
          </p:cNvPr>
          <p:cNvSpPr>
            <a:spLocks noGrp="1"/>
          </p:cNvSpPr>
          <p:nvPr>
            <p:ph idx="16" hasCustomPrompt="1"/>
          </p:nvPr>
        </p:nvSpPr>
        <p:spPr>
          <a:xfrm>
            <a:off x="2268370" y="318685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0" name="Content Placeholder 2">
            <a:extLst>
              <a:ext uri="{FF2B5EF4-FFF2-40B4-BE49-F238E27FC236}">
                <a16:creationId xmlns:a16="http://schemas.microsoft.com/office/drawing/2014/main" id="{CC5D8515-C8FD-BE19-4A44-79C2142B6149}"/>
              </a:ext>
            </a:extLst>
          </p:cNvPr>
          <p:cNvSpPr>
            <a:spLocks noGrp="1"/>
          </p:cNvSpPr>
          <p:nvPr>
            <p:ph idx="17" hasCustomPrompt="1"/>
          </p:nvPr>
        </p:nvSpPr>
        <p:spPr>
          <a:xfrm>
            <a:off x="2267744" y="352274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1" name="Content Placeholder 2">
            <a:extLst>
              <a:ext uri="{FF2B5EF4-FFF2-40B4-BE49-F238E27FC236}">
                <a16:creationId xmlns:a16="http://schemas.microsoft.com/office/drawing/2014/main" id="{7F349840-F881-29FC-FA17-80B3B1EF62B4}"/>
              </a:ext>
            </a:extLst>
          </p:cNvPr>
          <p:cNvSpPr>
            <a:spLocks noGrp="1"/>
          </p:cNvSpPr>
          <p:nvPr>
            <p:ph idx="18" hasCustomPrompt="1"/>
          </p:nvPr>
        </p:nvSpPr>
        <p:spPr>
          <a:xfrm>
            <a:off x="2267744" y="371484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2" name="Content Placeholder 2">
            <a:extLst>
              <a:ext uri="{FF2B5EF4-FFF2-40B4-BE49-F238E27FC236}">
                <a16:creationId xmlns:a16="http://schemas.microsoft.com/office/drawing/2014/main" id="{E96EF16B-1177-DB3C-ED68-374B39422C2D}"/>
              </a:ext>
            </a:extLst>
          </p:cNvPr>
          <p:cNvSpPr>
            <a:spLocks noGrp="1"/>
          </p:cNvSpPr>
          <p:nvPr>
            <p:ph idx="22" hasCustomPrompt="1"/>
          </p:nvPr>
        </p:nvSpPr>
        <p:spPr>
          <a:xfrm>
            <a:off x="972226" y="2151399"/>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Bin 1</a:t>
            </a:r>
          </a:p>
        </p:txBody>
      </p:sp>
      <p:sp>
        <p:nvSpPr>
          <p:cNvPr id="13" name="Content Placeholder 2">
            <a:extLst>
              <a:ext uri="{FF2B5EF4-FFF2-40B4-BE49-F238E27FC236}">
                <a16:creationId xmlns:a16="http://schemas.microsoft.com/office/drawing/2014/main" id="{C5936644-DBB7-38B8-8897-09BF6071721F}"/>
              </a:ext>
            </a:extLst>
          </p:cNvPr>
          <p:cNvSpPr>
            <a:spLocks noGrp="1"/>
          </p:cNvSpPr>
          <p:nvPr>
            <p:ph idx="23" hasCustomPrompt="1"/>
          </p:nvPr>
        </p:nvSpPr>
        <p:spPr>
          <a:xfrm>
            <a:off x="971600" y="248729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14" name="Content Placeholder 2">
            <a:extLst>
              <a:ext uri="{FF2B5EF4-FFF2-40B4-BE49-F238E27FC236}">
                <a16:creationId xmlns:a16="http://schemas.microsoft.com/office/drawing/2014/main" id="{5959D7BE-A3B6-6E18-8458-B83B3631C56A}"/>
              </a:ext>
            </a:extLst>
          </p:cNvPr>
          <p:cNvSpPr>
            <a:spLocks noGrp="1"/>
          </p:cNvSpPr>
          <p:nvPr>
            <p:ph idx="24" hasCustomPrompt="1"/>
          </p:nvPr>
        </p:nvSpPr>
        <p:spPr>
          <a:xfrm>
            <a:off x="971600" y="267938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Bin 1</a:t>
            </a:r>
          </a:p>
        </p:txBody>
      </p:sp>
      <p:sp>
        <p:nvSpPr>
          <p:cNvPr id="15" name="Content Placeholder 2">
            <a:extLst>
              <a:ext uri="{FF2B5EF4-FFF2-40B4-BE49-F238E27FC236}">
                <a16:creationId xmlns:a16="http://schemas.microsoft.com/office/drawing/2014/main" id="{7F269DC0-4DFD-23B1-BE55-DD0BA7B6A8B5}"/>
              </a:ext>
            </a:extLst>
          </p:cNvPr>
          <p:cNvSpPr>
            <a:spLocks noGrp="1"/>
          </p:cNvSpPr>
          <p:nvPr>
            <p:ph idx="25" hasCustomPrompt="1"/>
          </p:nvPr>
        </p:nvSpPr>
        <p:spPr>
          <a:xfrm>
            <a:off x="972226" y="299476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16" name="Content Placeholder 2">
            <a:extLst>
              <a:ext uri="{FF2B5EF4-FFF2-40B4-BE49-F238E27FC236}">
                <a16:creationId xmlns:a16="http://schemas.microsoft.com/office/drawing/2014/main" id="{43080BBA-0078-85C1-09FF-CFE239446491}"/>
              </a:ext>
            </a:extLst>
          </p:cNvPr>
          <p:cNvSpPr>
            <a:spLocks noGrp="1"/>
          </p:cNvSpPr>
          <p:nvPr>
            <p:ph idx="26" hasCustomPrompt="1"/>
          </p:nvPr>
        </p:nvSpPr>
        <p:spPr>
          <a:xfrm>
            <a:off x="972226" y="318685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Bin 1</a:t>
            </a:r>
          </a:p>
        </p:txBody>
      </p:sp>
      <p:sp>
        <p:nvSpPr>
          <p:cNvPr id="17" name="Content Placeholder 2">
            <a:extLst>
              <a:ext uri="{FF2B5EF4-FFF2-40B4-BE49-F238E27FC236}">
                <a16:creationId xmlns:a16="http://schemas.microsoft.com/office/drawing/2014/main" id="{732AD6FC-2624-6A80-212B-444568C49BC4}"/>
              </a:ext>
            </a:extLst>
          </p:cNvPr>
          <p:cNvSpPr>
            <a:spLocks noGrp="1"/>
          </p:cNvSpPr>
          <p:nvPr>
            <p:ph idx="27" hasCustomPrompt="1"/>
          </p:nvPr>
        </p:nvSpPr>
        <p:spPr>
          <a:xfrm>
            <a:off x="971600" y="3522747"/>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Sections Boom 1</a:t>
            </a:r>
          </a:p>
        </p:txBody>
      </p:sp>
      <p:sp>
        <p:nvSpPr>
          <p:cNvPr id="18" name="Content Placeholder 2">
            <a:extLst>
              <a:ext uri="{FF2B5EF4-FFF2-40B4-BE49-F238E27FC236}">
                <a16:creationId xmlns:a16="http://schemas.microsoft.com/office/drawing/2014/main" id="{510A06E5-2BF9-A9D5-CC33-75040F918615}"/>
              </a:ext>
            </a:extLst>
          </p:cNvPr>
          <p:cNvSpPr>
            <a:spLocks noGrp="1"/>
          </p:cNvSpPr>
          <p:nvPr>
            <p:ph idx="28" hasCustomPrompt="1"/>
          </p:nvPr>
        </p:nvSpPr>
        <p:spPr>
          <a:xfrm>
            <a:off x="971600" y="3714841"/>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Rates Applied Bin 1</a:t>
            </a:r>
          </a:p>
        </p:txBody>
      </p:sp>
      <p:sp>
        <p:nvSpPr>
          <p:cNvPr id="19" name="Content Placeholder 2">
            <a:extLst>
              <a:ext uri="{FF2B5EF4-FFF2-40B4-BE49-F238E27FC236}">
                <a16:creationId xmlns:a16="http://schemas.microsoft.com/office/drawing/2014/main" id="{2D4F15A7-09B3-9A29-F6F7-82CFD07526B6}"/>
              </a:ext>
            </a:extLst>
          </p:cNvPr>
          <p:cNvSpPr>
            <a:spLocks noGrp="1"/>
          </p:cNvSpPr>
          <p:nvPr>
            <p:ph idx="32" hasCustomPrompt="1"/>
          </p:nvPr>
        </p:nvSpPr>
        <p:spPr>
          <a:xfrm>
            <a:off x="1547664" y="2151399"/>
            <a:ext cx="649324"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0" name="Content Placeholder 2">
            <a:extLst>
              <a:ext uri="{FF2B5EF4-FFF2-40B4-BE49-F238E27FC236}">
                <a16:creationId xmlns:a16="http://schemas.microsoft.com/office/drawing/2014/main" id="{00FCCB6A-5AAB-10D7-69F4-669D2C5D76EB}"/>
              </a:ext>
            </a:extLst>
          </p:cNvPr>
          <p:cNvSpPr>
            <a:spLocks noGrp="1"/>
          </p:cNvSpPr>
          <p:nvPr>
            <p:ph idx="33" hasCustomPrompt="1"/>
          </p:nvPr>
        </p:nvSpPr>
        <p:spPr>
          <a:xfrm>
            <a:off x="1979086" y="2487291"/>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1" name="Content Placeholder 2">
            <a:extLst>
              <a:ext uri="{FF2B5EF4-FFF2-40B4-BE49-F238E27FC236}">
                <a16:creationId xmlns:a16="http://schemas.microsoft.com/office/drawing/2014/main" id="{E1BB9142-BC42-6111-57ED-A808680B70B8}"/>
              </a:ext>
            </a:extLst>
          </p:cNvPr>
          <p:cNvSpPr>
            <a:spLocks noGrp="1"/>
          </p:cNvSpPr>
          <p:nvPr>
            <p:ph idx="34" hasCustomPrompt="1"/>
          </p:nvPr>
        </p:nvSpPr>
        <p:spPr>
          <a:xfrm>
            <a:off x="1979086" y="2679385"/>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2" name="Content Placeholder 2">
            <a:extLst>
              <a:ext uri="{FF2B5EF4-FFF2-40B4-BE49-F238E27FC236}">
                <a16:creationId xmlns:a16="http://schemas.microsoft.com/office/drawing/2014/main" id="{0A26B274-8A04-0315-171E-59537F1C2716}"/>
              </a:ext>
            </a:extLst>
          </p:cNvPr>
          <p:cNvSpPr>
            <a:spLocks noGrp="1"/>
          </p:cNvSpPr>
          <p:nvPr>
            <p:ph idx="35" hasCustomPrompt="1"/>
          </p:nvPr>
        </p:nvSpPr>
        <p:spPr>
          <a:xfrm>
            <a:off x="1979712" y="2994761"/>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3" name="Content Placeholder 2">
            <a:extLst>
              <a:ext uri="{FF2B5EF4-FFF2-40B4-BE49-F238E27FC236}">
                <a16:creationId xmlns:a16="http://schemas.microsoft.com/office/drawing/2014/main" id="{C90C9126-0B04-00CF-12EA-9F0C90A8D031}"/>
              </a:ext>
            </a:extLst>
          </p:cNvPr>
          <p:cNvSpPr>
            <a:spLocks noGrp="1"/>
          </p:cNvSpPr>
          <p:nvPr>
            <p:ph idx="36" hasCustomPrompt="1"/>
          </p:nvPr>
        </p:nvSpPr>
        <p:spPr>
          <a:xfrm>
            <a:off x="1979712" y="3186855"/>
            <a:ext cx="217276"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4" name="Content Placeholder 2">
            <a:extLst>
              <a:ext uri="{FF2B5EF4-FFF2-40B4-BE49-F238E27FC236}">
                <a16:creationId xmlns:a16="http://schemas.microsoft.com/office/drawing/2014/main" id="{03BF0666-B589-FE83-5A53-8F8E8E5AD43D}"/>
              </a:ext>
            </a:extLst>
          </p:cNvPr>
          <p:cNvSpPr>
            <a:spLocks noGrp="1"/>
          </p:cNvSpPr>
          <p:nvPr>
            <p:ph idx="37" hasCustomPrompt="1"/>
          </p:nvPr>
        </p:nvSpPr>
        <p:spPr>
          <a:xfrm>
            <a:off x="1979086" y="3522747"/>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5" name="Content Placeholder 2">
            <a:extLst>
              <a:ext uri="{FF2B5EF4-FFF2-40B4-BE49-F238E27FC236}">
                <a16:creationId xmlns:a16="http://schemas.microsoft.com/office/drawing/2014/main" id="{F2024701-A6AD-FB9F-AB5D-A48E2037D0D9}"/>
              </a:ext>
            </a:extLst>
          </p:cNvPr>
          <p:cNvSpPr>
            <a:spLocks noGrp="1"/>
          </p:cNvSpPr>
          <p:nvPr>
            <p:ph idx="38" hasCustomPrompt="1"/>
          </p:nvPr>
        </p:nvSpPr>
        <p:spPr>
          <a:xfrm>
            <a:off x="1979086" y="3714841"/>
            <a:ext cx="217276"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6" name="Textfeld 3">
            <a:extLst>
              <a:ext uri="{FF2B5EF4-FFF2-40B4-BE49-F238E27FC236}">
                <a16:creationId xmlns:a16="http://schemas.microsoft.com/office/drawing/2014/main" id="{4D98B1EC-3B8D-132B-5E2C-D9712B849864}"/>
              </a:ext>
            </a:extLst>
          </p:cNvPr>
          <p:cNvSpPr txBox="1">
            <a:spLocks noChangeArrowheads="1"/>
          </p:cNvSpPr>
          <p:nvPr userDrawn="1"/>
        </p:nvSpPr>
        <p:spPr bwMode="auto">
          <a:xfrm>
            <a:off x="8459810" y="4934492"/>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marL="0" indent="0" algn="r" eaLnBrk="1" hangingPunct="1">
              <a:buFont typeface="Arial" panose="020B0604020202020204" pitchFamily="34" charset="0"/>
              <a:buNone/>
            </a:pPr>
            <a:fld id="{36B506C6-01B9-4D28-8458-0BDC8A27A973}" type="slidenum">
              <a:rPr lang="de-DE" altLang="nb-NO" sz="750" b="0">
                <a:solidFill>
                  <a:srgbClr val="7F7F7F"/>
                </a:solidFill>
              </a:rPr>
              <a:pPr marL="0" indent="0" algn="r" eaLnBrk="1" hangingPunct="1">
                <a:buFont typeface="Arial" panose="020B0604020202020204" pitchFamily="34" charset="0"/>
                <a:buNone/>
              </a:pPr>
              <a:t>‹#›</a:t>
            </a:fld>
            <a:endParaRPr lang="de-DE" altLang="nb-NO" sz="750" b="0" dirty="0">
              <a:solidFill>
                <a:srgbClr val="7F7F7F"/>
              </a:solidFill>
            </a:endParaRPr>
          </a:p>
        </p:txBody>
      </p:sp>
    </p:spTree>
    <p:extLst>
      <p:ext uri="{BB962C8B-B14F-4D97-AF65-F5344CB8AC3E}">
        <p14:creationId xmlns:p14="http://schemas.microsoft.com/office/powerpoint/2010/main" val="1746453421"/>
      </p:ext>
    </p:extLst>
  </p:cSld>
  <p:clrMapOvr>
    <a:masterClrMapping/>
  </p:clrMapOvr>
  <p:transition>
    <p:fade/>
  </p:transition>
  <p:hf hdr="0" ftr="0" dt="0"/>
  <p:extLst>
    <p:ext uri="{DCECCB84-F9BA-43D5-87BE-67443E8EF086}">
      <p15:sldGuideLst xmlns:p15="http://schemas.microsoft.com/office/powerpoint/2012/main">
        <p15:guide id="1" pos="2880">
          <p15:clr>
            <a:srgbClr val="FBAE40"/>
          </p15:clr>
        </p15:guide>
        <p15:guide id="4" pos="5624">
          <p15:clr>
            <a:srgbClr val="FBAE40"/>
          </p15:clr>
        </p15:guide>
        <p15:guide id="9" pos="428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ask Controller 2-2">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66000" y="172800"/>
            <a:ext cx="6620400" cy="352800"/>
          </a:xfrm>
          <a:prstGeom prst="rect">
            <a:avLst/>
          </a:prstGeom>
        </p:spPr>
        <p:txBody>
          <a:bodyPr lIns="90000" tIns="46800" rIns="90000" bIns="46800" anchor="ctr" anchorCtr="0"/>
          <a:lstStyle>
            <a:lvl1pPr algn="l">
              <a:defRPr sz="2100" b="1" baseline="0">
                <a:solidFill>
                  <a:schemeClr val="tx1"/>
                </a:solidFill>
              </a:defRPr>
            </a:lvl1pPr>
          </a:lstStyle>
          <a:p>
            <a:r>
              <a:rPr lang="en-GB" noProof="0" dirty="0"/>
              <a:t>Click to add heading</a:t>
            </a:r>
          </a:p>
        </p:txBody>
      </p:sp>
      <p:sp>
        <p:nvSpPr>
          <p:cNvPr id="7" name="Subtitle 2"/>
          <p:cNvSpPr>
            <a:spLocks noGrp="1"/>
          </p:cNvSpPr>
          <p:nvPr>
            <p:ph type="subTitle" idx="1" hasCustomPrompt="1"/>
          </p:nvPr>
        </p:nvSpPr>
        <p:spPr>
          <a:xfrm>
            <a:off x="250825" y="813306"/>
            <a:ext cx="8677276" cy="282070"/>
          </a:xfrm>
          <a:prstGeom prst="rect">
            <a:avLst/>
          </a:prstGeom>
        </p:spPr>
        <p:txBody>
          <a:bodyPr wrap="square" lIns="90000" tIns="46800" rIns="90000" bIns="46800" anchor="t" anchorCtr="0">
            <a:noAutofit/>
          </a:bodyPr>
          <a:lstStyle>
            <a:lvl1pPr marL="0" indent="0" algn="l">
              <a:buFont typeface="Arial" panose="020B0604020202020204" pitchFamily="34" charset="0"/>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3" name="Content Placeholder 2">
            <a:extLst>
              <a:ext uri="{FF2B5EF4-FFF2-40B4-BE49-F238E27FC236}">
                <a16:creationId xmlns:a16="http://schemas.microsoft.com/office/drawing/2014/main" id="{4A15CF49-6364-92B2-3BA4-4B825EDDA16F}"/>
              </a:ext>
            </a:extLst>
          </p:cNvPr>
          <p:cNvSpPr>
            <a:spLocks noGrp="1"/>
          </p:cNvSpPr>
          <p:nvPr>
            <p:ph idx="11" hasCustomPrompt="1"/>
          </p:nvPr>
        </p:nvSpPr>
        <p:spPr>
          <a:xfrm>
            <a:off x="2266492" y="188504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 name="Content Placeholder 2">
            <a:extLst>
              <a:ext uri="{FF2B5EF4-FFF2-40B4-BE49-F238E27FC236}">
                <a16:creationId xmlns:a16="http://schemas.microsoft.com/office/drawing/2014/main" id="{812F1046-C56B-150F-9736-42666DEE6981}"/>
              </a:ext>
            </a:extLst>
          </p:cNvPr>
          <p:cNvSpPr>
            <a:spLocks noGrp="1"/>
          </p:cNvSpPr>
          <p:nvPr>
            <p:ph idx="12" hasCustomPrompt="1"/>
          </p:nvPr>
        </p:nvSpPr>
        <p:spPr>
          <a:xfrm>
            <a:off x="2266492" y="207714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5" name="Content Placeholder 2">
            <a:extLst>
              <a:ext uri="{FF2B5EF4-FFF2-40B4-BE49-F238E27FC236}">
                <a16:creationId xmlns:a16="http://schemas.microsoft.com/office/drawing/2014/main" id="{D7D01F63-42FA-9032-8247-187AC0BFF299}"/>
              </a:ext>
            </a:extLst>
          </p:cNvPr>
          <p:cNvSpPr>
            <a:spLocks noGrp="1"/>
          </p:cNvSpPr>
          <p:nvPr>
            <p:ph idx="13" hasCustomPrompt="1"/>
          </p:nvPr>
        </p:nvSpPr>
        <p:spPr>
          <a:xfrm>
            <a:off x="2265866" y="23412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8" name="Content Placeholder 2">
            <a:extLst>
              <a:ext uri="{FF2B5EF4-FFF2-40B4-BE49-F238E27FC236}">
                <a16:creationId xmlns:a16="http://schemas.microsoft.com/office/drawing/2014/main" id="{0401B33E-0BAE-7DD1-67FC-672BD25A0B88}"/>
              </a:ext>
            </a:extLst>
          </p:cNvPr>
          <p:cNvSpPr>
            <a:spLocks noGrp="1"/>
          </p:cNvSpPr>
          <p:nvPr>
            <p:ph idx="14" hasCustomPrompt="1"/>
          </p:nvPr>
        </p:nvSpPr>
        <p:spPr>
          <a:xfrm>
            <a:off x="2265866" y="2533336"/>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9" name="Content Placeholder 2">
            <a:extLst>
              <a:ext uri="{FF2B5EF4-FFF2-40B4-BE49-F238E27FC236}">
                <a16:creationId xmlns:a16="http://schemas.microsoft.com/office/drawing/2014/main" id="{DA2E06CE-EC9A-3F30-889F-C8A513E3B55D}"/>
              </a:ext>
            </a:extLst>
          </p:cNvPr>
          <p:cNvSpPr>
            <a:spLocks noGrp="1"/>
          </p:cNvSpPr>
          <p:nvPr>
            <p:ph idx="15" hasCustomPrompt="1"/>
          </p:nvPr>
        </p:nvSpPr>
        <p:spPr>
          <a:xfrm>
            <a:off x="2268370" y="320886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0" name="Content Placeholder 2">
            <a:extLst>
              <a:ext uri="{FF2B5EF4-FFF2-40B4-BE49-F238E27FC236}">
                <a16:creationId xmlns:a16="http://schemas.microsoft.com/office/drawing/2014/main" id="{AD6A513A-7FE2-906E-5348-16D7B57ED076}"/>
              </a:ext>
            </a:extLst>
          </p:cNvPr>
          <p:cNvSpPr>
            <a:spLocks noGrp="1"/>
          </p:cNvSpPr>
          <p:nvPr>
            <p:ph idx="16" hasCustomPrompt="1"/>
          </p:nvPr>
        </p:nvSpPr>
        <p:spPr>
          <a:xfrm>
            <a:off x="2268370" y="3400955"/>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1" name="Content Placeholder 2">
            <a:extLst>
              <a:ext uri="{FF2B5EF4-FFF2-40B4-BE49-F238E27FC236}">
                <a16:creationId xmlns:a16="http://schemas.microsoft.com/office/drawing/2014/main" id="{C1052F06-9CD2-909E-A56A-94C972318F15}"/>
              </a:ext>
            </a:extLst>
          </p:cNvPr>
          <p:cNvSpPr>
            <a:spLocks noGrp="1"/>
          </p:cNvSpPr>
          <p:nvPr>
            <p:ph idx="17" hasCustomPrompt="1"/>
          </p:nvPr>
        </p:nvSpPr>
        <p:spPr>
          <a:xfrm>
            <a:off x="2265866" y="3688660"/>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2" name="Content Placeholder 2">
            <a:extLst>
              <a:ext uri="{FF2B5EF4-FFF2-40B4-BE49-F238E27FC236}">
                <a16:creationId xmlns:a16="http://schemas.microsoft.com/office/drawing/2014/main" id="{E99C7E37-D528-F776-CADD-9CA2C856417E}"/>
              </a:ext>
            </a:extLst>
          </p:cNvPr>
          <p:cNvSpPr>
            <a:spLocks noGrp="1"/>
          </p:cNvSpPr>
          <p:nvPr>
            <p:ph idx="18" hasCustomPrompt="1"/>
          </p:nvPr>
        </p:nvSpPr>
        <p:spPr>
          <a:xfrm>
            <a:off x="2265866" y="3880754"/>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3" name="Content Placeholder 2">
            <a:extLst>
              <a:ext uri="{FF2B5EF4-FFF2-40B4-BE49-F238E27FC236}">
                <a16:creationId xmlns:a16="http://schemas.microsoft.com/office/drawing/2014/main" id="{FC3B5259-45BD-8DD6-ABF0-ACCC6769B8D6}"/>
              </a:ext>
            </a:extLst>
          </p:cNvPr>
          <p:cNvSpPr>
            <a:spLocks noGrp="1"/>
          </p:cNvSpPr>
          <p:nvPr>
            <p:ph idx="20" hasCustomPrompt="1"/>
          </p:nvPr>
        </p:nvSpPr>
        <p:spPr>
          <a:xfrm>
            <a:off x="2267744" y="4072848"/>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4" name="Content Placeholder 2">
            <a:extLst>
              <a:ext uri="{FF2B5EF4-FFF2-40B4-BE49-F238E27FC236}">
                <a16:creationId xmlns:a16="http://schemas.microsoft.com/office/drawing/2014/main" id="{608DE350-7242-43D3-1E2A-9B17BFB2CAD0}"/>
              </a:ext>
            </a:extLst>
          </p:cNvPr>
          <p:cNvSpPr>
            <a:spLocks noGrp="1"/>
          </p:cNvSpPr>
          <p:nvPr>
            <p:ph idx="21" hasCustomPrompt="1"/>
          </p:nvPr>
        </p:nvSpPr>
        <p:spPr>
          <a:xfrm>
            <a:off x="970348" y="188504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5" name="Content Placeholder 2">
            <a:extLst>
              <a:ext uri="{FF2B5EF4-FFF2-40B4-BE49-F238E27FC236}">
                <a16:creationId xmlns:a16="http://schemas.microsoft.com/office/drawing/2014/main" id="{6E603ED2-76E6-36CA-236C-62D288C9BA8D}"/>
              </a:ext>
            </a:extLst>
          </p:cNvPr>
          <p:cNvSpPr>
            <a:spLocks noGrp="1"/>
          </p:cNvSpPr>
          <p:nvPr>
            <p:ph idx="22" hasCustomPrompt="1"/>
          </p:nvPr>
        </p:nvSpPr>
        <p:spPr>
          <a:xfrm>
            <a:off x="970348" y="2077140"/>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6" name="Content Placeholder 2">
            <a:extLst>
              <a:ext uri="{FF2B5EF4-FFF2-40B4-BE49-F238E27FC236}">
                <a16:creationId xmlns:a16="http://schemas.microsoft.com/office/drawing/2014/main" id="{9786B5AE-7E41-9AB1-264C-C0243FF2D85B}"/>
              </a:ext>
            </a:extLst>
          </p:cNvPr>
          <p:cNvSpPr>
            <a:spLocks noGrp="1"/>
          </p:cNvSpPr>
          <p:nvPr>
            <p:ph idx="23" hasCustomPrompt="1"/>
          </p:nvPr>
        </p:nvSpPr>
        <p:spPr>
          <a:xfrm>
            <a:off x="969722" y="2341242"/>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7" name="Content Placeholder 2">
            <a:extLst>
              <a:ext uri="{FF2B5EF4-FFF2-40B4-BE49-F238E27FC236}">
                <a16:creationId xmlns:a16="http://schemas.microsoft.com/office/drawing/2014/main" id="{1427D510-549F-A6DB-D14F-FA41A134F4CC}"/>
              </a:ext>
            </a:extLst>
          </p:cNvPr>
          <p:cNvSpPr>
            <a:spLocks noGrp="1"/>
          </p:cNvSpPr>
          <p:nvPr>
            <p:ph idx="24" hasCustomPrompt="1"/>
          </p:nvPr>
        </p:nvSpPr>
        <p:spPr>
          <a:xfrm>
            <a:off x="969722" y="2533336"/>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8" name="Content Placeholder 2">
            <a:extLst>
              <a:ext uri="{FF2B5EF4-FFF2-40B4-BE49-F238E27FC236}">
                <a16:creationId xmlns:a16="http://schemas.microsoft.com/office/drawing/2014/main" id="{974F9832-B999-05A5-ECC8-E31B650AF717}"/>
              </a:ext>
            </a:extLst>
          </p:cNvPr>
          <p:cNvSpPr>
            <a:spLocks noGrp="1"/>
          </p:cNvSpPr>
          <p:nvPr>
            <p:ph idx="25" hasCustomPrompt="1"/>
          </p:nvPr>
        </p:nvSpPr>
        <p:spPr>
          <a:xfrm>
            <a:off x="972226" y="320886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19" name="Content Placeholder 2">
            <a:extLst>
              <a:ext uri="{FF2B5EF4-FFF2-40B4-BE49-F238E27FC236}">
                <a16:creationId xmlns:a16="http://schemas.microsoft.com/office/drawing/2014/main" id="{AB9012D2-C155-E9C5-AA87-EAF81C902F0F}"/>
              </a:ext>
            </a:extLst>
          </p:cNvPr>
          <p:cNvSpPr>
            <a:spLocks noGrp="1"/>
          </p:cNvSpPr>
          <p:nvPr>
            <p:ph idx="26" hasCustomPrompt="1"/>
          </p:nvPr>
        </p:nvSpPr>
        <p:spPr>
          <a:xfrm>
            <a:off x="972226" y="3400955"/>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0" name="Content Placeholder 2">
            <a:extLst>
              <a:ext uri="{FF2B5EF4-FFF2-40B4-BE49-F238E27FC236}">
                <a16:creationId xmlns:a16="http://schemas.microsoft.com/office/drawing/2014/main" id="{9F8BA0EA-98D4-6299-B963-B5FB5CE13FED}"/>
              </a:ext>
            </a:extLst>
          </p:cNvPr>
          <p:cNvSpPr>
            <a:spLocks noGrp="1"/>
          </p:cNvSpPr>
          <p:nvPr>
            <p:ph idx="27" hasCustomPrompt="1"/>
          </p:nvPr>
        </p:nvSpPr>
        <p:spPr>
          <a:xfrm>
            <a:off x="969722" y="3688660"/>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1" name="Content Placeholder 2">
            <a:extLst>
              <a:ext uri="{FF2B5EF4-FFF2-40B4-BE49-F238E27FC236}">
                <a16:creationId xmlns:a16="http://schemas.microsoft.com/office/drawing/2014/main" id="{BAE1498E-D105-0F16-48B4-8261787BF81A}"/>
              </a:ext>
            </a:extLst>
          </p:cNvPr>
          <p:cNvSpPr>
            <a:spLocks noGrp="1"/>
          </p:cNvSpPr>
          <p:nvPr>
            <p:ph idx="28" hasCustomPrompt="1"/>
          </p:nvPr>
        </p:nvSpPr>
        <p:spPr>
          <a:xfrm>
            <a:off x="969722" y="3880754"/>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2" name="Content Placeholder 2">
            <a:extLst>
              <a:ext uri="{FF2B5EF4-FFF2-40B4-BE49-F238E27FC236}">
                <a16:creationId xmlns:a16="http://schemas.microsoft.com/office/drawing/2014/main" id="{7E827CE1-3E4E-92B7-9E34-8B4387DB8B7E}"/>
              </a:ext>
            </a:extLst>
          </p:cNvPr>
          <p:cNvSpPr>
            <a:spLocks noGrp="1"/>
          </p:cNvSpPr>
          <p:nvPr>
            <p:ph idx="30" hasCustomPrompt="1"/>
          </p:nvPr>
        </p:nvSpPr>
        <p:spPr>
          <a:xfrm>
            <a:off x="971600" y="4072848"/>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3" name="Content Placeholder 2">
            <a:extLst>
              <a:ext uri="{FF2B5EF4-FFF2-40B4-BE49-F238E27FC236}">
                <a16:creationId xmlns:a16="http://schemas.microsoft.com/office/drawing/2014/main" id="{EDBB994E-7DEC-D2BD-FB92-2DE953997338}"/>
              </a:ext>
            </a:extLst>
          </p:cNvPr>
          <p:cNvSpPr>
            <a:spLocks noGrp="1"/>
          </p:cNvSpPr>
          <p:nvPr>
            <p:ph idx="31" hasCustomPrompt="1"/>
          </p:nvPr>
        </p:nvSpPr>
        <p:spPr>
          <a:xfrm>
            <a:off x="2267744" y="4264942"/>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4" name="Content Placeholder 2">
            <a:extLst>
              <a:ext uri="{FF2B5EF4-FFF2-40B4-BE49-F238E27FC236}">
                <a16:creationId xmlns:a16="http://schemas.microsoft.com/office/drawing/2014/main" id="{F5DB37A1-6BE0-3948-5C82-7972F756FEF9}"/>
              </a:ext>
            </a:extLst>
          </p:cNvPr>
          <p:cNvSpPr>
            <a:spLocks noGrp="1"/>
          </p:cNvSpPr>
          <p:nvPr>
            <p:ph idx="32" hasCustomPrompt="1"/>
          </p:nvPr>
        </p:nvSpPr>
        <p:spPr>
          <a:xfrm>
            <a:off x="971600" y="4264942"/>
            <a:ext cx="1223510" cy="192094"/>
          </a:xfrm>
          <a:prstGeom prst="rect">
            <a:avLst/>
          </a:prstGeom>
        </p:spPr>
        <p:txBody>
          <a:bodyPr lIns="0" tIns="0" rIns="0" bIns="0" anchor="t"/>
          <a:lstStyle>
            <a:lvl1pPr marL="0" indent="0">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5" name="Content Placeholder 2">
            <a:extLst>
              <a:ext uri="{FF2B5EF4-FFF2-40B4-BE49-F238E27FC236}">
                <a16:creationId xmlns:a16="http://schemas.microsoft.com/office/drawing/2014/main" id="{1160FE1A-E0D3-546D-8CA5-46B16A8BAD4A}"/>
              </a:ext>
            </a:extLst>
          </p:cNvPr>
          <p:cNvSpPr>
            <a:spLocks noGrp="1"/>
          </p:cNvSpPr>
          <p:nvPr>
            <p:ph idx="33" hasCustomPrompt="1"/>
          </p:nvPr>
        </p:nvSpPr>
        <p:spPr>
          <a:xfrm>
            <a:off x="2267744" y="2821477"/>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6" name="Content Placeholder 2">
            <a:extLst>
              <a:ext uri="{FF2B5EF4-FFF2-40B4-BE49-F238E27FC236}">
                <a16:creationId xmlns:a16="http://schemas.microsoft.com/office/drawing/2014/main" id="{42415652-D021-9178-A3CD-2B175815B615}"/>
              </a:ext>
            </a:extLst>
          </p:cNvPr>
          <p:cNvSpPr>
            <a:spLocks noGrp="1"/>
          </p:cNvSpPr>
          <p:nvPr>
            <p:ph idx="34" hasCustomPrompt="1"/>
          </p:nvPr>
        </p:nvSpPr>
        <p:spPr>
          <a:xfrm>
            <a:off x="2267744" y="3013571"/>
            <a:ext cx="6408086" cy="192094"/>
          </a:xfrm>
          <a:prstGeom prst="rect">
            <a:avLst/>
          </a:prstGeom>
        </p:spPr>
        <p:txBody>
          <a:bodyPr lIns="0" tIns="0" rIns="0" bIns="0"/>
          <a:lstStyle>
            <a:lvl1pPr marL="0" indent="0">
              <a:buFont typeface="Wingdings" panose="05000000000000000000" pitchFamily="2" charset="2"/>
              <a:buNone/>
              <a:defRPr sz="80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7" name="Content Placeholder 2">
            <a:extLst>
              <a:ext uri="{FF2B5EF4-FFF2-40B4-BE49-F238E27FC236}">
                <a16:creationId xmlns:a16="http://schemas.microsoft.com/office/drawing/2014/main" id="{88625716-C0BA-7661-A631-2D76EAC9C3AB}"/>
              </a:ext>
            </a:extLst>
          </p:cNvPr>
          <p:cNvSpPr>
            <a:spLocks noGrp="1"/>
          </p:cNvSpPr>
          <p:nvPr>
            <p:ph idx="35" hasCustomPrompt="1"/>
          </p:nvPr>
        </p:nvSpPr>
        <p:spPr>
          <a:xfrm>
            <a:off x="971600" y="2821477"/>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8" name="Content Placeholder 2">
            <a:extLst>
              <a:ext uri="{FF2B5EF4-FFF2-40B4-BE49-F238E27FC236}">
                <a16:creationId xmlns:a16="http://schemas.microsoft.com/office/drawing/2014/main" id="{6A1EB58D-44CF-254B-DE09-2BA55C42BF73}"/>
              </a:ext>
            </a:extLst>
          </p:cNvPr>
          <p:cNvSpPr>
            <a:spLocks noGrp="1"/>
          </p:cNvSpPr>
          <p:nvPr>
            <p:ph idx="36" hasCustomPrompt="1"/>
          </p:nvPr>
        </p:nvSpPr>
        <p:spPr>
          <a:xfrm>
            <a:off x="971600" y="3013571"/>
            <a:ext cx="1223510" cy="192094"/>
          </a:xfrm>
          <a:prstGeom prst="rect">
            <a:avLst/>
          </a:prstGeom>
        </p:spPr>
        <p:txBody>
          <a:bodyPr lIns="0" tIns="0" rIns="0" bIns="0" anchor="t"/>
          <a:lstStyle>
            <a:lvl1pPr marL="0" indent="0">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29" name="Content Placeholder 2">
            <a:extLst>
              <a:ext uri="{FF2B5EF4-FFF2-40B4-BE49-F238E27FC236}">
                <a16:creationId xmlns:a16="http://schemas.microsoft.com/office/drawing/2014/main" id="{A36E174A-040A-B829-E3BB-B063E2A7DE63}"/>
              </a:ext>
            </a:extLst>
          </p:cNvPr>
          <p:cNvSpPr>
            <a:spLocks noGrp="1"/>
          </p:cNvSpPr>
          <p:nvPr>
            <p:ph idx="38" hasCustomPrompt="1"/>
          </p:nvPr>
        </p:nvSpPr>
        <p:spPr>
          <a:xfrm>
            <a:off x="1763688" y="1885046"/>
            <a:ext cx="432048"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0" name="Content Placeholder 2">
            <a:extLst>
              <a:ext uri="{FF2B5EF4-FFF2-40B4-BE49-F238E27FC236}">
                <a16:creationId xmlns:a16="http://schemas.microsoft.com/office/drawing/2014/main" id="{CBA74177-13D6-C182-25A9-1659566BFEC3}"/>
              </a:ext>
            </a:extLst>
          </p:cNvPr>
          <p:cNvSpPr>
            <a:spLocks noGrp="1"/>
          </p:cNvSpPr>
          <p:nvPr>
            <p:ph idx="39" hasCustomPrompt="1"/>
          </p:nvPr>
        </p:nvSpPr>
        <p:spPr>
          <a:xfrm>
            <a:off x="1763688" y="2077140"/>
            <a:ext cx="432048"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1" name="Content Placeholder 2">
            <a:extLst>
              <a:ext uri="{FF2B5EF4-FFF2-40B4-BE49-F238E27FC236}">
                <a16:creationId xmlns:a16="http://schemas.microsoft.com/office/drawing/2014/main" id="{9818F070-763D-5332-6460-8476F124B9EC}"/>
              </a:ext>
            </a:extLst>
          </p:cNvPr>
          <p:cNvSpPr>
            <a:spLocks noGrp="1"/>
          </p:cNvSpPr>
          <p:nvPr>
            <p:ph idx="40" hasCustomPrompt="1"/>
          </p:nvPr>
        </p:nvSpPr>
        <p:spPr>
          <a:xfrm>
            <a:off x="1905200" y="2341242"/>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2" name="Content Placeholder 2">
            <a:extLst>
              <a:ext uri="{FF2B5EF4-FFF2-40B4-BE49-F238E27FC236}">
                <a16:creationId xmlns:a16="http://schemas.microsoft.com/office/drawing/2014/main" id="{43B58F41-E401-8A40-CED9-2DF0B6F7FEED}"/>
              </a:ext>
            </a:extLst>
          </p:cNvPr>
          <p:cNvSpPr>
            <a:spLocks noGrp="1"/>
          </p:cNvSpPr>
          <p:nvPr>
            <p:ph idx="41" hasCustomPrompt="1"/>
          </p:nvPr>
        </p:nvSpPr>
        <p:spPr>
          <a:xfrm>
            <a:off x="1905200" y="2533336"/>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3" name="Content Placeholder 2">
            <a:extLst>
              <a:ext uri="{FF2B5EF4-FFF2-40B4-BE49-F238E27FC236}">
                <a16:creationId xmlns:a16="http://schemas.microsoft.com/office/drawing/2014/main" id="{03FECAB4-9412-B1C0-CE99-022F7EEF8B0E}"/>
              </a:ext>
            </a:extLst>
          </p:cNvPr>
          <p:cNvSpPr>
            <a:spLocks noGrp="1"/>
          </p:cNvSpPr>
          <p:nvPr>
            <p:ph idx="42" hasCustomPrompt="1"/>
          </p:nvPr>
        </p:nvSpPr>
        <p:spPr>
          <a:xfrm>
            <a:off x="1907704" y="320886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4" name="Content Placeholder 2">
            <a:extLst>
              <a:ext uri="{FF2B5EF4-FFF2-40B4-BE49-F238E27FC236}">
                <a16:creationId xmlns:a16="http://schemas.microsoft.com/office/drawing/2014/main" id="{A3DB0157-BCE7-EE8B-A9C4-166BD0E328C6}"/>
              </a:ext>
            </a:extLst>
          </p:cNvPr>
          <p:cNvSpPr>
            <a:spLocks noGrp="1"/>
          </p:cNvSpPr>
          <p:nvPr>
            <p:ph idx="43" hasCustomPrompt="1"/>
          </p:nvPr>
        </p:nvSpPr>
        <p:spPr>
          <a:xfrm>
            <a:off x="1907704" y="3400955"/>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5" name="Content Placeholder 2">
            <a:extLst>
              <a:ext uri="{FF2B5EF4-FFF2-40B4-BE49-F238E27FC236}">
                <a16:creationId xmlns:a16="http://schemas.microsoft.com/office/drawing/2014/main" id="{37914028-5571-E7DE-7B7C-D229CCD726C4}"/>
              </a:ext>
            </a:extLst>
          </p:cNvPr>
          <p:cNvSpPr>
            <a:spLocks noGrp="1"/>
          </p:cNvSpPr>
          <p:nvPr>
            <p:ph idx="44" hasCustomPrompt="1"/>
          </p:nvPr>
        </p:nvSpPr>
        <p:spPr>
          <a:xfrm>
            <a:off x="1905200" y="3688660"/>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6" name="Content Placeholder 2">
            <a:extLst>
              <a:ext uri="{FF2B5EF4-FFF2-40B4-BE49-F238E27FC236}">
                <a16:creationId xmlns:a16="http://schemas.microsoft.com/office/drawing/2014/main" id="{BB2F9C05-8A2F-6BF3-7672-E2A4C4EF3C27}"/>
              </a:ext>
            </a:extLst>
          </p:cNvPr>
          <p:cNvSpPr>
            <a:spLocks noGrp="1"/>
          </p:cNvSpPr>
          <p:nvPr>
            <p:ph idx="45" hasCustomPrompt="1"/>
          </p:nvPr>
        </p:nvSpPr>
        <p:spPr>
          <a:xfrm>
            <a:off x="1905200" y="3880754"/>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7" name="Content Placeholder 2">
            <a:extLst>
              <a:ext uri="{FF2B5EF4-FFF2-40B4-BE49-F238E27FC236}">
                <a16:creationId xmlns:a16="http://schemas.microsoft.com/office/drawing/2014/main" id="{91F62394-6F56-7DD5-62C6-77C9A48B9250}"/>
              </a:ext>
            </a:extLst>
          </p:cNvPr>
          <p:cNvSpPr>
            <a:spLocks noGrp="1"/>
          </p:cNvSpPr>
          <p:nvPr>
            <p:ph idx="46" hasCustomPrompt="1"/>
          </p:nvPr>
        </p:nvSpPr>
        <p:spPr>
          <a:xfrm>
            <a:off x="1907078" y="4072848"/>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8" name="Content Placeholder 2">
            <a:extLst>
              <a:ext uri="{FF2B5EF4-FFF2-40B4-BE49-F238E27FC236}">
                <a16:creationId xmlns:a16="http://schemas.microsoft.com/office/drawing/2014/main" id="{0744D599-EBED-2F69-ACB4-F0200C8E0AF5}"/>
              </a:ext>
            </a:extLst>
          </p:cNvPr>
          <p:cNvSpPr>
            <a:spLocks noGrp="1"/>
          </p:cNvSpPr>
          <p:nvPr>
            <p:ph idx="47" hasCustomPrompt="1"/>
          </p:nvPr>
        </p:nvSpPr>
        <p:spPr>
          <a:xfrm>
            <a:off x="1907078" y="4264942"/>
            <a:ext cx="289910" cy="192094"/>
          </a:xfrm>
          <a:prstGeom prst="rect">
            <a:avLst/>
          </a:prstGeom>
        </p:spPr>
        <p:txBody>
          <a:bodyPr lIns="0" tIns="0" rIns="0" bIns="0" anchor="t"/>
          <a:lstStyle>
            <a:lvl1pPr marL="0" indent="0" algn="r">
              <a:buFont typeface="Wingdings" panose="05000000000000000000" pitchFamily="2" charset="2"/>
              <a:buNone/>
              <a:defRPr sz="700" b="1"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39" name="Content Placeholder 2">
            <a:extLst>
              <a:ext uri="{FF2B5EF4-FFF2-40B4-BE49-F238E27FC236}">
                <a16:creationId xmlns:a16="http://schemas.microsoft.com/office/drawing/2014/main" id="{FE81EF10-76AE-7336-E233-3110383F98C9}"/>
              </a:ext>
            </a:extLst>
          </p:cNvPr>
          <p:cNvSpPr>
            <a:spLocks noGrp="1"/>
          </p:cNvSpPr>
          <p:nvPr>
            <p:ph idx="48" hasCustomPrompt="1"/>
          </p:nvPr>
        </p:nvSpPr>
        <p:spPr>
          <a:xfrm>
            <a:off x="1907078" y="2821477"/>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0" name="Content Placeholder 2">
            <a:extLst>
              <a:ext uri="{FF2B5EF4-FFF2-40B4-BE49-F238E27FC236}">
                <a16:creationId xmlns:a16="http://schemas.microsoft.com/office/drawing/2014/main" id="{78A1B24E-C638-F7E2-EC7C-A54EA8598D75}"/>
              </a:ext>
            </a:extLst>
          </p:cNvPr>
          <p:cNvSpPr>
            <a:spLocks noGrp="1"/>
          </p:cNvSpPr>
          <p:nvPr>
            <p:ph idx="49" hasCustomPrompt="1"/>
          </p:nvPr>
        </p:nvSpPr>
        <p:spPr>
          <a:xfrm>
            <a:off x="1907078" y="3013571"/>
            <a:ext cx="289910" cy="192094"/>
          </a:xfrm>
          <a:prstGeom prst="rect">
            <a:avLst/>
          </a:prstGeom>
        </p:spPr>
        <p:txBody>
          <a:bodyPr lIns="0" tIns="0" rIns="0" bIns="0" anchor="t"/>
          <a:lstStyle>
            <a:lvl1pPr marL="0" indent="0" algn="r">
              <a:buFont typeface="Wingdings" panose="05000000000000000000" pitchFamily="2" charset="2"/>
              <a:buNone/>
              <a:defRPr sz="700" b="0" baseline="0"/>
            </a:lvl1pPr>
            <a:lvl2pPr marL="18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2pPr>
            <a:lvl3pPr marL="360000" indent="0">
              <a:buNone/>
              <a:defRPr sz="800"/>
            </a:lvl3pPr>
            <a:lvl4pPr marL="54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4pPr>
            <a:lvl5pPr marL="720000" marR="0" indent="0" algn="l" defTabSz="914400" rtl="0" eaLnBrk="1" fontAlgn="base" latinLnBrk="0" hangingPunct="1">
              <a:lnSpc>
                <a:spcPct val="100000"/>
              </a:lnSpc>
              <a:spcBef>
                <a:spcPct val="20000"/>
              </a:spcBef>
              <a:spcAft>
                <a:spcPct val="0"/>
              </a:spcAft>
              <a:buClrTx/>
              <a:buSzTx/>
              <a:buFont typeface="Wingdings" pitchFamily="2" charset="2"/>
              <a:buNone/>
              <a:tabLst/>
              <a:defRPr sz="800"/>
            </a:lvl5pPr>
            <a:lvl6pPr marL="1705950" indent="0">
              <a:buNone/>
              <a:defRPr sz="800"/>
            </a:lvl6pPr>
          </a:lstStyle>
          <a:p>
            <a:pPr lvl="0"/>
            <a:r>
              <a:rPr lang="en-GB" noProof="0" dirty="0"/>
              <a:t>Click to add content</a:t>
            </a:r>
          </a:p>
        </p:txBody>
      </p:sp>
      <p:sp>
        <p:nvSpPr>
          <p:cNvPr id="41" name="Textfeld 3">
            <a:extLst>
              <a:ext uri="{FF2B5EF4-FFF2-40B4-BE49-F238E27FC236}">
                <a16:creationId xmlns:a16="http://schemas.microsoft.com/office/drawing/2014/main" id="{DE7867C2-B767-E06A-AB7C-48A5D439A58E}"/>
              </a:ext>
            </a:extLst>
          </p:cNvPr>
          <p:cNvSpPr txBox="1">
            <a:spLocks noChangeArrowheads="1"/>
          </p:cNvSpPr>
          <p:nvPr userDrawn="1"/>
        </p:nvSpPr>
        <p:spPr bwMode="auto">
          <a:xfrm>
            <a:off x="8459810" y="4934492"/>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marL="0" indent="0" algn="r" eaLnBrk="1" hangingPunct="1">
              <a:buFont typeface="Arial" panose="020B0604020202020204" pitchFamily="34" charset="0"/>
              <a:buNone/>
            </a:pPr>
            <a:fld id="{36B506C6-01B9-4D28-8458-0BDC8A27A973}" type="slidenum">
              <a:rPr lang="de-DE" altLang="nb-NO" sz="750" b="0">
                <a:solidFill>
                  <a:srgbClr val="7F7F7F"/>
                </a:solidFill>
              </a:rPr>
              <a:pPr marL="0" indent="0" algn="r" eaLnBrk="1" hangingPunct="1">
                <a:buFont typeface="Arial" panose="020B0604020202020204" pitchFamily="34" charset="0"/>
                <a:buNone/>
              </a:pPr>
              <a:t>‹#›</a:t>
            </a:fld>
            <a:endParaRPr lang="de-DE" altLang="nb-NO" sz="750" b="0" dirty="0">
              <a:solidFill>
                <a:srgbClr val="7F7F7F"/>
              </a:solidFill>
            </a:endParaRPr>
          </a:p>
        </p:txBody>
      </p:sp>
    </p:spTree>
    <p:extLst>
      <p:ext uri="{BB962C8B-B14F-4D97-AF65-F5344CB8AC3E}">
        <p14:creationId xmlns:p14="http://schemas.microsoft.com/office/powerpoint/2010/main" val="2519430381"/>
      </p:ext>
    </p:extLst>
  </p:cSld>
  <p:clrMapOvr>
    <a:masterClrMapping/>
  </p:clrMapOvr>
  <p:transition>
    <p:fade/>
  </p:transition>
  <p:hf hdr="0" ftr="0" dt="0"/>
  <p:extLst>
    <p:ext uri="{DCECCB84-F9BA-43D5-87BE-67443E8EF086}">
      <p15:sldGuideLst xmlns:p15="http://schemas.microsoft.com/office/powerpoint/2012/main">
        <p15:guide id="1" pos="2880">
          <p15:clr>
            <a:srgbClr val="FBAE40"/>
          </p15:clr>
        </p15:guide>
        <p15:guide id="4" pos="5624">
          <p15:clr>
            <a:srgbClr val="FBAE40"/>
          </p15:clr>
        </p15:guide>
        <p15:guide id="5" orient="horz" pos="1620">
          <p15:clr>
            <a:srgbClr val="FBAE40"/>
          </p15:clr>
        </p15:guide>
        <p15:guide id="9" pos="428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ANVAS Model">
    <p:spTree>
      <p:nvGrpSpPr>
        <p:cNvPr id="1" name=""/>
        <p:cNvGrpSpPr/>
        <p:nvPr/>
      </p:nvGrpSpPr>
      <p:grpSpPr>
        <a:xfrm>
          <a:off x="0" y="0"/>
          <a:ext cx="0" cy="0"/>
          <a:chOff x="0" y="0"/>
          <a:chExt cx="0" cy="0"/>
        </a:xfrm>
      </p:grpSpPr>
      <p:sp>
        <p:nvSpPr>
          <p:cNvPr id="7" name="Subtitle 2"/>
          <p:cNvSpPr>
            <a:spLocks noGrp="1"/>
          </p:cNvSpPr>
          <p:nvPr>
            <p:ph type="subTitle" idx="1" hasCustomPrompt="1"/>
          </p:nvPr>
        </p:nvSpPr>
        <p:spPr>
          <a:xfrm>
            <a:off x="250825" y="808038"/>
            <a:ext cx="8677276" cy="287337"/>
          </a:xfrm>
          <a:prstGeom prst="rect">
            <a:avLst/>
          </a:prstGeom>
        </p:spPr>
        <p:txBody>
          <a:bodyPr wrap="square" lIns="90000" tIns="46800" rIns="90000" bIns="46800" anchor="ctr" anchorCtr="0">
            <a:noAutofit/>
          </a:bodyPr>
          <a:lstStyle>
            <a:lvl1pPr marL="0" indent="0" algn="l">
              <a:buFont typeface="Arial" panose="020B0604020202020204" pitchFamily="34" charset="0"/>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pic>
        <p:nvPicPr>
          <p:cNvPr id="3" name="Picture 2">
            <a:extLst>
              <a:ext uri="{FF2B5EF4-FFF2-40B4-BE49-F238E27FC236}">
                <a16:creationId xmlns:a16="http://schemas.microsoft.com/office/drawing/2014/main" id="{6AF5B04F-E5E9-0E2E-40E1-E2AB0EB18714}"/>
              </a:ext>
            </a:extLst>
          </p:cNvPr>
          <p:cNvPicPr>
            <a:picLocks noChangeAspect="1"/>
          </p:cNvPicPr>
          <p:nvPr userDrawn="1"/>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55295" y="2597932"/>
            <a:ext cx="277570" cy="260223"/>
          </a:xfrm>
          <a:prstGeom prst="rect">
            <a:avLst/>
          </a:prstGeom>
        </p:spPr>
      </p:pic>
      <p:pic>
        <p:nvPicPr>
          <p:cNvPr id="4" name="Picture 3">
            <a:extLst>
              <a:ext uri="{FF2B5EF4-FFF2-40B4-BE49-F238E27FC236}">
                <a16:creationId xmlns:a16="http://schemas.microsoft.com/office/drawing/2014/main" id="{B3E6D86A-146B-8E2D-D6FD-B7262E73ED27}"/>
              </a:ext>
            </a:extLst>
          </p:cNvPr>
          <p:cNvPicPr>
            <a:picLocks noChangeAspect="1"/>
          </p:cNvPicPr>
          <p:nvPr userDrawn="1"/>
        </p:nvPicPr>
        <p:blipFill>
          <a:blip r:embed="rId3">
            <a:duotone>
              <a:schemeClr val="accent1">
                <a:shade val="45000"/>
                <a:satMod val="135000"/>
              </a:schemeClr>
              <a:prstClr val="white"/>
            </a:duotone>
          </a:blip>
          <a:stretch>
            <a:fillRect/>
          </a:stretch>
        </p:blipFill>
        <p:spPr>
          <a:xfrm>
            <a:off x="6692844" y="2575031"/>
            <a:ext cx="343526" cy="336368"/>
          </a:xfrm>
          <a:prstGeom prst="rect">
            <a:avLst/>
          </a:prstGeom>
        </p:spPr>
      </p:pic>
      <p:sp>
        <p:nvSpPr>
          <p:cNvPr id="5" name="TextBox 4">
            <a:extLst>
              <a:ext uri="{FF2B5EF4-FFF2-40B4-BE49-F238E27FC236}">
                <a16:creationId xmlns:a16="http://schemas.microsoft.com/office/drawing/2014/main" id="{766C05E8-9809-910D-B8F2-C07E1241CCDD}"/>
              </a:ext>
            </a:extLst>
          </p:cNvPr>
          <p:cNvSpPr txBox="1">
            <a:spLocks/>
          </p:cNvSpPr>
          <p:nvPr userDrawn="1"/>
        </p:nvSpPr>
        <p:spPr>
          <a:xfrm>
            <a:off x="2076644" y="2615721"/>
            <a:ext cx="965329"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Key Resources</a:t>
            </a:r>
            <a:endParaRPr lang="en-US" sz="800" dirty="0">
              <a:solidFill>
                <a:schemeClr val="accent1"/>
              </a:solidFill>
            </a:endParaRPr>
          </a:p>
        </p:txBody>
      </p:sp>
      <p:sp>
        <p:nvSpPr>
          <p:cNvPr id="8" name="TextBox 7">
            <a:extLst>
              <a:ext uri="{FF2B5EF4-FFF2-40B4-BE49-F238E27FC236}">
                <a16:creationId xmlns:a16="http://schemas.microsoft.com/office/drawing/2014/main" id="{4BC37157-4501-590A-E1C6-6E992DF99391}"/>
              </a:ext>
            </a:extLst>
          </p:cNvPr>
          <p:cNvSpPr txBox="1">
            <a:spLocks/>
          </p:cNvSpPr>
          <p:nvPr userDrawn="1"/>
        </p:nvSpPr>
        <p:spPr>
          <a:xfrm>
            <a:off x="5392182" y="2608692"/>
            <a:ext cx="647933"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Channels</a:t>
            </a:r>
            <a:endParaRPr lang="en-US" sz="800" dirty="0">
              <a:solidFill>
                <a:schemeClr val="accent1"/>
              </a:solidFill>
            </a:endParaRPr>
          </a:p>
        </p:txBody>
      </p:sp>
      <p:pic>
        <p:nvPicPr>
          <p:cNvPr id="9" name="Picture 8">
            <a:extLst>
              <a:ext uri="{FF2B5EF4-FFF2-40B4-BE49-F238E27FC236}">
                <a16:creationId xmlns:a16="http://schemas.microsoft.com/office/drawing/2014/main" id="{0DC87B51-7689-8A5A-9224-0F30E0EBE285}"/>
              </a:ext>
            </a:extLst>
          </p:cNvPr>
          <p:cNvPicPr>
            <a:picLocks noChangeAspect="1"/>
          </p:cNvPicPr>
          <p:nvPr userDrawn="1"/>
        </p:nvPicPr>
        <p:blipFill>
          <a:blip r:embed="rId4">
            <a:duotone>
              <a:schemeClr val="accent1">
                <a:shade val="45000"/>
                <a:satMod val="135000"/>
              </a:schemeClr>
              <a:prstClr val="white"/>
            </a:duotone>
          </a:blip>
          <a:stretch>
            <a:fillRect/>
          </a:stretch>
        </p:blipFill>
        <p:spPr>
          <a:xfrm>
            <a:off x="1814345" y="1569126"/>
            <a:ext cx="286510" cy="244582"/>
          </a:xfrm>
          <a:prstGeom prst="rect">
            <a:avLst/>
          </a:prstGeom>
        </p:spPr>
      </p:pic>
      <p:pic>
        <p:nvPicPr>
          <p:cNvPr id="10" name="Picture 9">
            <a:extLst>
              <a:ext uri="{FF2B5EF4-FFF2-40B4-BE49-F238E27FC236}">
                <a16:creationId xmlns:a16="http://schemas.microsoft.com/office/drawing/2014/main" id="{EA719E12-57A9-EC2D-FC30-D91B1941771F}"/>
              </a:ext>
            </a:extLst>
          </p:cNvPr>
          <p:cNvPicPr>
            <a:picLocks noChangeAspect="1"/>
          </p:cNvPicPr>
          <p:nvPr userDrawn="1"/>
        </p:nvPicPr>
        <p:blipFill>
          <a:blip r:embed="rId5">
            <a:duotone>
              <a:schemeClr val="accent1">
                <a:shade val="45000"/>
                <a:satMod val="135000"/>
              </a:schemeClr>
              <a:prstClr val="white"/>
            </a:duotone>
          </a:blip>
          <a:stretch>
            <a:fillRect/>
          </a:stretch>
        </p:blipFill>
        <p:spPr>
          <a:xfrm>
            <a:off x="4276019" y="3636672"/>
            <a:ext cx="289009" cy="302451"/>
          </a:xfrm>
          <a:prstGeom prst="rect">
            <a:avLst/>
          </a:prstGeom>
        </p:spPr>
      </p:pic>
      <p:pic>
        <p:nvPicPr>
          <p:cNvPr id="11" name="Picture 10">
            <a:extLst>
              <a:ext uri="{FF2B5EF4-FFF2-40B4-BE49-F238E27FC236}">
                <a16:creationId xmlns:a16="http://schemas.microsoft.com/office/drawing/2014/main" id="{F271516B-A254-C82B-1F2C-B9BF7D92F0E3}"/>
              </a:ext>
            </a:extLst>
          </p:cNvPr>
          <p:cNvPicPr>
            <a:picLocks noChangeAspect="1"/>
          </p:cNvPicPr>
          <p:nvPr userDrawn="1"/>
        </p:nvPicPr>
        <p:blipFill>
          <a:blip r:embed="rId6">
            <a:duotone>
              <a:schemeClr val="accent1">
                <a:shade val="45000"/>
                <a:satMod val="135000"/>
              </a:schemeClr>
              <a:prstClr val="white"/>
            </a:duotone>
          </a:blip>
          <a:stretch>
            <a:fillRect/>
          </a:stretch>
        </p:blipFill>
        <p:spPr>
          <a:xfrm>
            <a:off x="3429339" y="1574610"/>
            <a:ext cx="295437" cy="249481"/>
          </a:xfrm>
          <a:prstGeom prst="rect">
            <a:avLst/>
          </a:prstGeom>
        </p:spPr>
      </p:pic>
      <p:pic>
        <p:nvPicPr>
          <p:cNvPr id="12" name="Picture 11">
            <a:extLst>
              <a:ext uri="{FF2B5EF4-FFF2-40B4-BE49-F238E27FC236}">
                <a16:creationId xmlns:a16="http://schemas.microsoft.com/office/drawing/2014/main" id="{845CB5E2-F41C-ADCA-6EB9-2C4BDC3AED2C}"/>
              </a:ext>
            </a:extLst>
          </p:cNvPr>
          <p:cNvPicPr>
            <a:picLocks noChangeAspect="1"/>
          </p:cNvPicPr>
          <p:nvPr userDrawn="1"/>
        </p:nvPicPr>
        <p:blipFill>
          <a:blip r:embed="rId7">
            <a:duotone>
              <a:schemeClr val="accent1">
                <a:shade val="45000"/>
                <a:satMod val="135000"/>
              </a:schemeClr>
              <a:prstClr val="white"/>
            </a:duotone>
          </a:blip>
          <a:stretch>
            <a:fillRect/>
          </a:stretch>
        </p:blipFill>
        <p:spPr>
          <a:xfrm>
            <a:off x="5091093" y="1570002"/>
            <a:ext cx="282242" cy="256584"/>
          </a:xfrm>
          <a:prstGeom prst="rect">
            <a:avLst/>
          </a:prstGeom>
        </p:spPr>
      </p:pic>
      <p:pic>
        <p:nvPicPr>
          <p:cNvPr id="13" name="Picture 12">
            <a:extLst>
              <a:ext uri="{FF2B5EF4-FFF2-40B4-BE49-F238E27FC236}">
                <a16:creationId xmlns:a16="http://schemas.microsoft.com/office/drawing/2014/main" id="{65F3036B-4EA9-06F1-C675-E5CC8A51F2C2}"/>
              </a:ext>
            </a:extLst>
          </p:cNvPr>
          <p:cNvPicPr>
            <a:picLocks noChangeAspect="1"/>
          </p:cNvPicPr>
          <p:nvPr userDrawn="1"/>
        </p:nvPicPr>
        <p:blipFill>
          <a:blip r:embed="rId8">
            <a:duotone>
              <a:schemeClr val="accent1">
                <a:shade val="45000"/>
                <a:satMod val="135000"/>
              </a:schemeClr>
              <a:prstClr val="white"/>
            </a:duotone>
          </a:blip>
          <a:stretch>
            <a:fillRect/>
          </a:stretch>
        </p:blipFill>
        <p:spPr>
          <a:xfrm>
            <a:off x="6782653" y="1574611"/>
            <a:ext cx="246568" cy="259545"/>
          </a:xfrm>
          <a:prstGeom prst="rect">
            <a:avLst/>
          </a:prstGeom>
        </p:spPr>
      </p:pic>
      <p:pic>
        <p:nvPicPr>
          <p:cNvPr id="14" name="Picture 13">
            <a:extLst>
              <a:ext uri="{FF2B5EF4-FFF2-40B4-BE49-F238E27FC236}">
                <a16:creationId xmlns:a16="http://schemas.microsoft.com/office/drawing/2014/main" id="{CC9EDCB7-707C-850E-4E5D-C2CC675FC5CE}"/>
              </a:ext>
            </a:extLst>
          </p:cNvPr>
          <p:cNvPicPr>
            <a:picLocks noChangeAspect="1"/>
          </p:cNvPicPr>
          <p:nvPr userDrawn="1"/>
        </p:nvPicPr>
        <p:blipFill>
          <a:blip r:embed="rId9"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363576" y="1574611"/>
            <a:ext cx="255151" cy="249481"/>
          </a:xfrm>
          <a:prstGeom prst="rect">
            <a:avLst/>
          </a:prstGeom>
        </p:spPr>
      </p:pic>
      <p:pic>
        <p:nvPicPr>
          <p:cNvPr id="15" name="Picture 14">
            <a:extLst>
              <a:ext uri="{FF2B5EF4-FFF2-40B4-BE49-F238E27FC236}">
                <a16:creationId xmlns:a16="http://schemas.microsoft.com/office/drawing/2014/main" id="{A5698B64-E727-1FFA-9E7A-F90CA3F5727F}"/>
              </a:ext>
            </a:extLst>
          </p:cNvPr>
          <p:cNvPicPr>
            <a:picLocks noChangeAspect="1"/>
          </p:cNvPicPr>
          <p:nvPr userDrawn="1"/>
        </p:nvPicPr>
        <p:blipFill>
          <a:blip r:embed="rId10">
            <a:duotone>
              <a:schemeClr val="accent1">
                <a:shade val="45000"/>
                <a:satMod val="135000"/>
              </a:schemeClr>
              <a:prstClr val="white"/>
            </a:duotone>
          </a:blip>
          <a:stretch>
            <a:fillRect/>
          </a:stretch>
        </p:blipFill>
        <p:spPr>
          <a:xfrm>
            <a:off x="8352301" y="3642359"/>
            <a:ext cx="277702" cy="290325"/>
          </a:xfrm>
          <a:prstGeom prst="rect">
            <a:avLst/>
          </a:prstGeom>
        </p:spPr>
      </p:pic>
      <p:sp>
        <p:nvSpPr>
          <p:cNvPr id="16" name="Text Placeholder 16">
            <a:extLst>
              <a:ext uri="{FF2B5EF4-FFF2-40B4-BE49-F238E27FC236}">
                <a16:creationId xmlns:a16="http://schemas.microsoft.com/office/drawing/2014/main" id="{036A1A3A-7FBA-06D6-1910-168C67552D49}"/>
              </a:ext>
            </a:extLst>
          </p:cNvPr>
          <p:cNvSpPr>
            <a:spLocks noGrp="1"/>
          </p:cNvSpPr>
          <p:nvPr>
            <p:ph type="body" sz="quarter" idx="13"/>
          </p:nvPr>
        </p:nvSpPr>
        <p:spPr>
          <a:xfrm>
            <a:off x="468313" y="1796494"/>
            <a:ext cx="1625964" cy="1840177"/>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7" name="Text Placeholder 16">
            <a:extLst>
              <a:ext uri="{FF2B5EF4-FFF2-40B4-BE49-F238E27FC236}">
                <a16:creationId xmlns:a16="http://schemas.microsoft.com/office/drawing/2014/main" id="{E73923F4-2742-10A2-CC1A-6921ABD21BC7}"/>
              </a:ext>
            </a:extLst>
          </p:cNvPr>
          <p:cNvSpPr>
            <a:spLocks noGrp="1"/>
          </p:cNvSpPr>
          <p:nvPr>
            <p:ph type="body" sz="quarter" idx="14"/>
          </p:nvPr>
        </p:nvSpPr>
        <p:spPr>
          <a:xfrm>
            <a:off x="2117067" y="1796493"/>
            <a:ext cx="1625964" cy="744163"/>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8" name="Text Placeholder 16">
            <a:extLst>
              <a:ext uri="{FF2B5EF4-FFF2-40B4-BE49-F238E27FC236}">
                <a16:creationId xmlns:a16="http://schemas.microsoft.com/office/drawing/2014/main" id="{ED8B1AD8-8BF8-9EEF-6EA8-E7C54DB11ADD}"/>
              </a:ext>
            </a:extLst>
          </p:cNvPr>
          <p:cNvSpPr>
            <a:spLocks noGrp="1"/>
          </p:cNvSpPr>
          <p:nvPr>
            <p:ph type="body" sz="quarter" idx="15"/>
          </p:nvPr>
        </p:nvSpPr>
        <p:spPr>
          <a:xfrm>
            <a:off x="2117067" y="2831164"/>
            <a:ext cx="1625964" cy="829003"/>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19" name="Text Placeholder 16">
            <a:extLst>
              <a:ext uri="{FF2B5EF4-FFF2-40B4-BE49-F238E27FC236}">
                <a16:creationId xmlns:a16="http://schemas.microsoft.com/office/drawing/2014/main" id="{5A3ABB35-6668-2DB9-7E96-25855350E79A}"/>
              </a:ext>
            </a:extLst>
          </p:cNvPr>
          <p:cNvSpPr>
            <a:spLocks noGrp="1"/>
          </p:cNvSpPr>
          <p:nvPr>
            <p:ph type="body" sz="quarter" idx="16"/>
          </p:nvPr>
        </p:nvSpPr>
        <p:spPr>
          <a:xfrm>
            <a:off x="3759243" y="1789259"/>
            <a:ext cx="1625964" cy="1854590"/>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0" name="Text Placeholder 16">
            <a:extLst>
              <a:ext uri="{FF2B5EF4-FFF2-40B4-BE49-F238E27FC236}">
                <a16:creationId xmlns:a16="http://schemas.microsoft.com/office/drawing/2014/main" id="{87A50963-698E-111A-2EF7-ABFDA5E18DB8}"/>
              </a:ext>
            </a:extLst>
          </p:cNvPr>
          <p:cNvSpPr>
            <a:spLocks noGrp="1"/>
          </p:cNvSpPr>
          <p:nvPr>
            <p:ph type="body" sz="quarter" idx="17"/>
          </p:nvPr>
        </p:nvSpPr>
        <p:spPr>
          <a:xfrm>
            <a:off x="5407997" y="1789257"/>
            <a:ext cx="1625964" cy="819434"/>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1" name="Text Placeholder 16">
            <a:extLst>
              <a:ext uri="{FF2B5EF4-FFF2-40B4-BE49-F238E27FC236}">
                <a16:creationId xmlns:a16="http://schemas.microsoft.com/office/drawing/2014/main" id="{9C9ACF8F-6CE4-EEC4-8BAB-1C8A168FEA46}"/>
              </a:ext>
            </a:extLst>
          </p:cNvPr>
          <p:cNvSpPr>
            <a:spLocks noGrp="1"/>
          </p:cNvSpPr>
          <p:nvPr>
            <p:ph type="body" sz="quarter" idx="18"/>
          </p:nvPr>
        </p:nvSpPr>
        <p:spPr>
          <a:xfrm>
            <a:off x="5407997" y="2801068"/>
            <a:ext cx="1625964" cy="835604"/>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2" name="Text Placeholder 16">
            <a:extLst>
              <a:ext uri="{FF2B5EF4-FFF2-40B4-BE49-F238E27FC236}">
                <a16:creationId xmlns:a16="http://schemas.microsoft.com/office/drawing/2014/main" id="{6E684E36-431C-1CE0-47E2-E2A1D32B9E29}"/>
              </a:ext>
            </a:extLst>
          </p:cNvPr>
          <p:cNvSpPr>
            <a:spLocks noGrp="1"/>
          </p:cNvSpPr>
          <p:nvPr>
            <p:ph type="body" sz="quarter" idx="19"/>
          </p:nvPr>
        </p:nvSpPr>
        <p:spPr>
          <a:xfrm>
            <a:off x="7033961" y="1786433"/>
            <a:ext cx="1625964" cy="1857416"/>
          </a:xfrm>
          <a:prstGeom prst="rect">
            <a:avLst/>
          </a:prstGeom>
        </p:spPr>
        <p:txBody>
          <a:bodyPr/>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23" name="TextBox 22">
            <a:extLst>
              <a:ext uri="{FF2B5EF4-FFF2-40B4-BE49-F238E27FC236}">
                <a16:creationId xmlns:a16="http://schemas.microsoft.com/office/drawing/2014/main" id="{1AC0C78D-1EDC-A0D8-3E9E-1D38CE15F6E5}"/>
              </a:ext>
            </a:extLst>
          </p:cNvPr>
          <p:cNvSpPr txBox="1">
            <a:spLocks/>
          </p:cNvSpPr>
          <p:nvPr userDrawn="1"/>
        </p:nvSpPr>
        <p:spPr>
          <a:xfrm>
            <a:off x="468313" y="1570989"/>
            <a:ext cx="821058"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Key Partners</a:t>
            </a:r>
            <a:endParaRPr lang="en-US" sz="800" dirty="0">
              <a:solidFill>
                <a:schemeClr val="accent1"/>
              </a:solidFill>
            </a:endParaRPr>
          </a:p>
        </p:txBody>
      </p:sp>
      <p:sp>
        <p:nvSpPr>
          <p:cNvPr id="24" name="TextBox 23">
            <a:extLst>
              <a:ext uri="{FF2B5EF4-FFF2-40B4-BE49-F238E27FC236}">
                <a16:creationId xmlns:a16="http://schemas.microsoft.com/office/drawing/2014/main" id="{5FC4AB84-D114-F449-9B35-D4FCB24EA1B9}"/>
              </a:ext>
            </a:extLst>
          </p:cNvPr>
          <p:cNvSpPr txBox="1">
            <a:spLocks/>
          </p:cNvSpPr>
          <p:nvPr userDrawn="1"/>
        </p:nvSpPr>
        <p:spPr>
          <a:xfrm>
            <a:off x="2128741" y="1570989"/>
            <a:ext cx="861133"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Key Activities</a:t>
            </a:r>
            <a:endParaRPr lang="en-US" sz="800" dirty="0">
              <a:solidFill>
                <a:schemeClr val="accent1"/>
              </a:solidFill>
            </a:endParaRPr>
          </a:p>
        </p:txBody>
      </p:sp>
      <p:sp>
        <p:nvSpPr>
          <p:cNvPr id="25" name="TextBox 24">
            <a:extLst>
              <a:ext uri="{FF2B5EF4-FFF2-40B4-BE49-F238E27FC236}">
                <a16:creationId xmlns:a16="http://schemas.microsoft.com/office/drawing/2014/main" id="{C75D67A1-A6E9-56AF-B1C4-661F2EF8979F}"/>
              </a:ext>
            </a:extLst>
          </p:cNvPr>
          <p:cNvSpPr txBox="1">
            <a:spLocks/>
          </p:cNvSpPr>
          <p:nvPr userDrawn="1"/>
        </p:nvSpPr>
        <p:spPr>
          <a:xfrm>
            <a:off x="3741539" y="1570989"/>
            <a:ext cx="1152880"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Value Propositions</a:t>
            </a:r>
            <a:endParaRPr lang="en-US" sz="800" dirty="0">
              <a:solidFill>
                <a:schemeClr val="accent1"/>
              </a:solidFill>
            </a:endParaRPr>
          </a:p>
        </p:txBody>
      </p:sp>
      <p:sp>
        <p:nvSpPr>
          <p:cNvPr id="26" name="TextBox 25">
            <a:extLst>
              <a:ext uri="{FF2B5EF4-FFF2-40B4-BE49-F238E27FC236}">
                <a16:creationId xmlns:a16="http://schemas.microsoft.com/office/drawing/2014/main" id="{B7FFF4DE-D4D1-EFD5-887F-37B5772E7AB1}"/>
              </a:ext>
            </a:extLst>
          </p:cNvPr>
          <p:cNvSpPr txBox="1">
            <a:spLocks/>
          </p:cNvSpPr>
          <p:nvPr userDrawn="1"/>
        </p:nvSpPr>
        <p:spPr>
          <a:xfrm>
            <a:off x="5374548" y="1581050"/>
            <a:ext cx="1402948"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Customer Relationships</a:t>
            </a:r>
            <a:endParaRPr lang="en-US" sz="800" dirty="0">
              <a:solidFill>
                <a:schemeClr val="accent1"/>
              </a:solidFill>
            </a:endParaRPr>
          </a:p>
        </p:txBody>
      </p:sp>
      <p:sp>
        <p:nvSpPr>
          <p:cNvPr id="27" name="TextBox 26">
            <a:extLst>
              <a:ext uri="{FF2B5EF4-FFF2-40B4-BE49-F238E27FC236}">
                <a16:creationId xmlns:a16="http://schemas.microsoft.com/office/drawing/2014/main" id="{0E82C242-1453-9C5D-5283-18544CD94B87}"/>
              </a:ext>
            </a:extLst>
          </p:cNvPr>
          <p:cNvSpPr txBox="1">
            <a:spLocks/>
          </p:cNvSpPr>
          <p:nvPr userDrawn="1"/>
        </p:nvSpPr>
        <p:spPr>
          <a:xfrm>
            <a:off x="7023499" y="1581050"/>
            <a:ext cx="1220206"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Customer Segments</a:t>
            </a:r>
            <a:endParaRPr lang="en-US" sz="800" dirty="0">
              <a:solidFill>
                <a:schemeClr val="accent1"/>
              </a:solidFill>
            </a:endParaRPr>
          </a:p>
        </p:txBody>
      </p:sp>
      <p:sp>
        <p:nvSpPr>
          <p:cNvPr id="28" name="TextBox 27">
            <a:extLst>
              <a:ext uri="{FF2B5EF4-FFF2-40B4-BE49-F238E27FC236}">
                <a16:creationId xmlns:a16="http://schemas.microsoft.com/office/drawing/2014/main" id="{8227B0A5-8AF6-D40C-DE49-A47D1404B622}"/>
              </a:ext>
            </a:extLst>
          </p:cNvPr>
          <p:cNvSpPr txBox="1">
            <a:spLocks/>
          </p:cNvSpPr>
          <p:nvPr userDrawn="1"/>
        </p:nvSpPr>
        <p:spPr>
          <a:xfrm>
            <a:off x="450680" y="3653910"/>
            <a:ext cx="933269"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Cost Structure</a:t>
            </a:r>
            <a:endParaRPr lang="en-US" sz="800" dirty="0">
              <a:solidFill>
                <a:schemeClr val="accent1"/>
              </a:solidFill>
            </a:endParaRPr>
          </a:p>
        </p:txBody>
      </p:sp>
      <p:sp>
        <p:nvSpPr>
          <p:cNvPr id="29" name="TextBox 28">
            <a:extLst>
              <a:ext uri="{FF2B5EF4-FFF2-40B4-BE49-F238E27FC236}">
                <a16:creationId xmlns:a16="http://schemas.microsoft.com/office/drawing/2014/main" id="{611A9923-E17B-9DDE-5E40-13DEB3547323}"/>
              </a:ext>
            </a:extLst>
          </p:cNvPr>
          <p:cNvSpPr txBox="1">
            <a:spLocks/>
          </p:cNvSpPr>
          <p:nvPr userDrawn="1"/>
        </p:nvSpPr>
        <p:spPr>
          <a:xfrm>
            <a:off x="4554370" y="3653910"/>
            <a:ext cx="1085554" cy="215444"/>
          </a:xfrm>
          <a:prstGeom prst="rect">
            <a:avLst/>
          </a:prstGeom>
          <a:noFill/>
        </p:spPr>
        <p:txBody>
          <a:bodyPr wrap="none" rtlCol="0">
            <a:spAutoFit/>
          </a:bodyPr>
          <a:lstStyle/>
          <a:p>
            <a:pPr marL="0" indent="0">
              <a:buFont typeface="Arial" panose="020B0604020202020204" pitchFamily="34" charset="0"/>
              <a:buNone/>
            </a:pPr>
            <a:r>
              <a:rPr lang="en-GB" sz="800" dirty="0">
                <a:solidFill>
                  <a:schemeClr val="accent1"/>
                </a:solidFill>
              </a:rPr>
              <a:t>Revenue Streams</a:t>
            </a:r>
            <a:endParaRPr lang="en-US" sz="800" dirty="0">
              <a:solidFill>
                <a:schemeClr val="accent1"/>
              </a:solidFill>
            </a:endParaRPr>
          </a:p>
        </p:txBody>
      </p:sp>
      <p:sp>
        <p:nvSpPr>
          <p:cNvPr id="30" name="Text Placeholder 16">
            <a:extLst>
              <a:ext uri="{FF2B5EF4-FFF2-40B4-BE49-F238E27FC236}">
                <a16:creationId xmlns:a16="http://schemas.microsoft.com/office/drawing/2014/main" id="{C17F9585-96F0-210F-6CAA-B5A7731DC26B}"/>
              </a:ext>
            </a:extLst>
          </p:cNvPr>
          <p:cNvSpPr>
            <a:spLocks noGrp="1"/>
          </p:cNvSpPr>
          <p:nvPr>
            <p:ph type="body" sz="quarter" idx="20" hasCustomPrompt="1"/>
          </p:nvPr>
        </p:nvSpPr>
        <p:spPr>
          <a:xfrm>
            <a:off x="468312" y="3881701"/>
            <a:ext cx="4108501" cy="821412"/>
          </a:xfrm>
          <a:prstGeom prst="rect">
            <a:avLst/>
          </a:prstGeom>
        </p:spPr>
        <p:txBody>
          <a:bodyPr numCol="2"/>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31" name="Text Placeholder 16">
            <a:extLst>
              <a:ext uri="{FF2B5EF4-FFF2-40B4-BE49-F238E27FC236}">
                <a16:creationId xmlns:a16="http://schemas.microsoft.com/office/drawing/2014/main" id="{0BD4DCB3-18BF-2535-4C22-356930432BB4}"/>
              </a:ext>
            </a:extLst>
          </p:cNvPr>
          <p:cNvSpPr>
            <a:spLocks noGrp="1"/>
          </p:cNvSpPr>
          <p:nvPr>
            <p:ph type="body" sz="quarter" idx="21" hasCustomPrompt="1"/>
          </p:nvPr>
        </p:nvSpPr>
        <p:spPr>
          <a:xfrm>
            <a:off x="4576814" y="3881700"/>
            <a:ext cx="4103690" cy="821413"/>
          </a:xfrm>
          <a:prstGeom prst="rect">
            <a:avLst/>
          </a:prstGeom>
        </p:spPr>
        <p:txBody>
          <a:bodyPr numCol="2"/>
          <a:lstStyle>
            <a:lvl1pPr marL="0" indent="0">
              <a:lnSpc>
                <a:spcPts val="700"/>
              </a:lnSpc>
              <a:buFont typeface="Arial" panose="020B0604020202020204" pitchFamily="34" charset="0"/>
              <a:buNone/>
              <a:defRPr sz="600"/>
            </a:lvl1pPr>
            <a:lvl2pPr marL="92075" indent="0">
              <a:lnSpc>
                <a:spcPts val="700"/>
              </a:lnSpc>
              <a:buFont typeface="Arial" panose="020B0604020202020204" pitchFamily="34" charset="0"/>
              <a:buNone/>
              <a:defRPr sz="600"/>
            </a:lvl2pPr>
            <a:lvl3pPr marL="177800" indent="0">
              <a:lnSpc>
                <a:spcPts val="700"/>
              </a:lnSpc>
              <a:buFont typeface="Arial" panose="020B0604020202020204" pitchFamily="34" charset="0"/>
              <a:buNone/>
              <a:defRPr sz="6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graphicFrame>
        <p:nvGraphicFramePr>
          <p:cNvPr id="32" name="Table 31">
            <a:extLst>
              <a:ext uri="{FF2B5EF4-FFF2-40B4-BE49-F238E27FC236}">
                <a16:creationId xmlns:a16="http://schemas.microsoft.com/office/drawing/2014/main" id="{45F8B816-5367-544D-E5E7-3CF4E0053D9A}"/>
              </a:ext>
            </a:extLst>
          </p:cNvPr>
          <p:cNvGraphicFramePr>
            <a:graphicFrameLocks/>
          </p:cNvGraphicFramePr>
          <p:nvPr userDrawn="1">
            <p:extLst>
              <p:ext uri="{D42A27DB-BD31-4B8C-83A1-F6EECF244321}">
                <p14:modId xmlns:p14="http://schemas.microsoft.com/office/powerpoint/2010/main" val="2659558584"/>
              </p:ext>
            </p:extLst>
          </p:nvPr>
        </p:nvGraphicFramePr>
        <p:xfrm>
          <a:off x="467917" y="1570987"/>
          <a:ext cx="8207770" cy="3114888"/>
        </p:xfrm>
        <a:graphic>
          <a:graphicData uri="http://schemas.openxmlformats.org/drawingml/2006/table">
            <a:tbl>
              <a:tblPr firstRow="1" bandRow="1">
                <a:tableStyleId>{5C22544A-7EE6-4342-B048-85BDC9FD1C3A}</a:tableStyleId>
              </a:tblPr>
              <a:tblGrid>
                <a:gridCol w="1641554">
                  <a:extLst>
                    <a:ext uri="{9D8B030D-6E8A-4147-A177-3AD203B41FA5}">
                      <a16:colId xmlns:a16="http://schemas.microsoft.com/office/drawing/2014/main" val="1496931098"/>
                    </a:ext>
                  </a:extLst>
                </a:gridCol>
                <a:gridCol w="1641554">
                  <a:extLst>
                    <a:ext uri="{9D8B030D-6E8A-4147-A177-3AD203B41FA5}">
                      <a16:colId xmlns:a16="http://schemas.microsoft.com/office/drawing/2014/main" val="3326752492"/>
                    </a:ext>
                  </a:extLst>
                </a:gridCol>
                <a:gridCol w="820777">
                  <a:extLst>
                    <a:ext uri="{9D8B030D-6E8A-4147-A177-3AD203B41FA5}">
                      <a16:colId xmlns:a16="http://schemas.microsoft.com/office/drawing/2014/main" val="2248810648"/>
                    </a:ext>
                  </a:extLst>
                </a:gridCol>
                <a:gridCol w="820777">
                  <a:extLst>
                    <a:ext uri="{9D8B030D-6E8A-4147-A177-3AD203B41FA5}">
                      <a16:colId xmlns:a16="http://schemas.microsoft.com/office/drawing/2014/main" val="1625782579"/>
                    </a:ext>
                  </a:extLst>
                </a:gridCol>
                <a:gridCol w="1641554">
                  <a:extLst>
                    <a:ext uri="{9D8B030D-6E8A-4147-A177-3AD203B41FA5}">
                      <a16:colId xmlns:a16="http://schemas.microsoft.com/office/drawing/2014/main" val="3560553641"/>
                    </a:ext>
                  </a:extLst>
                </a:gridCol>
                <a:gridCol w="1641554">
                  <a:extLst>
                    <a:ext uri="{9D8B030D-6E8A-4147-A177-3AD203B41FA5}">
                      <a16:colId xmlns:a16="http://schemas.microsoft.com/office/drawing/2014/main" val="1104695292"/>
                    </a:ext>
                  </a:extLst>
                </a:gridCol>
              </a:tblGrid>
              <a:tr h="1038296">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grid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h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63663421"/>
                  </a:ext>
                </a:extLst>
              </a:tr>
              <a:tr h="1038296">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vMerge="1">
                  <a:txBody>
                    <a:bodyPr/>
                    <a:lstStyle/>
                    <a:p>
                      <a:endParaRPr lang="en-US"/>
                    </a:p>
                  </a:txBody>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2069885"/>
                  </a:ext>
                </a:extLst>
              </a:tr>
              <a:tr h="1038296">
                <a:tc grid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67283273"/>
                  </a:ext>
                </a:extLst>
              </a:tr>
            </a:tbl>
          </a:graphicData>
        </a:graphic>
      </p:graphicFrame>
      <p:sp>
        <p:nvSpPr>
          <p:cNvPr id="34" name="TextBox 33">
            <a:extLst>
              <a:ext uri="{FF2B5EF4-FFF2-40B4-BE49-F238E27FC236}">
                <a16:creationId xmlns:a16="http://schemas.microsoft.com/office/drawing/2014/main" id="{A1CF63E3-2B47-D213-BD61-5C24DF531D6C}"/>
              </a:ext>
            </a:extLst>
          </p:cNvPr>
          <p:cNvSpPr txBox="1"/>
          <p:nvPr userDrawn="1"/>
        </p:nvSpPr>
        <p:spPr>
          <a:xfrm>
            <a:off x="666000" y="141451"/>
            <a:ext cx="2168414" cy="415498"/>
          </a:xfrm>
          <a:prstGeom prst="rect">
            <a:avLst/>
          </a:prstGeom>
          <a:noFill/>
        </p:spPr>
        <p:txBody>
          <a:bodyPr wrap="none" rtlCol="0" anchor="ctr">
            <a:spAutoFit/>
          </a:bodyPr>
          <a:lstStyle/>
          <a:p>
            <a:pPr algn="l"/>
            <a:r>
              <a:rPr lang="en-GB" sz="2100" b="1" dirty="0">
                <a:solidFill>
                  <a:schemeClr val="tx1"/>
                </a:solidFill>
              </a:rPr>
              <a:t>CANVAS model</a:t>
            </a:r>
          </a:p>
        </p:txBody>
      </p:sp>
      <p:sp>
        <p:nvSpPr>
          <p:cNvPr id="6" name="Textfeld 3">
            <a:extLst>
              <a:ext uri="{FF2B5EF4-FFF2-40B4-BE49-F238E27FC236}">
                <a16:creationId xmlns:a16="http://schemas.microsoft.com/office/drawing/2014/main" id="{B9F92ECF-E7E5-744A-890D-CC5AD71F94BC}"/>
              </a:ext>
            </a:extLst>
          </p:cNvPr>
          <p:cNvSpPr txBox="1">
            <a:spLocks noChangeArrowheads="1"/>
          </p:cNvSpPr>
          <p:nvPr userDrawn="1"/>
        </p:nvSpPr>
        <p:spPr bwMode="auto">
          <a:xfrm>
            <a:off x="8459810" y="4934492"/>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marL="0" indent="0" algn="r" eaLnBrk="1" hangingPunct="1">
              <a:buFont typeface="Arial" panose="020B0604020202020204" pitchFamily="34" charset="0"/>
              <a:buNone/>
            </a:pPr>
            <a:fld id="{36B506C6-01B9-4D28-8458-0BDC8A27A973}" type="slidenum">
              <a:rPr lang="de-DE" altLang="nb-NO" sz="750" b="0">
                <a:solidFill>
                  <a:srgbClr val="7F7F7F"/>
                </a:solidFill>
              </a:rPr>
              <a:pPr marL="0" indent="0" algn="r" eaLnBrk="1" hangingPunct="1">
                <a:buFont typeface="Arial" panose="020B0604020202020204" pitchFamily="34" charset="0"/>
                <a:buNone/>
              </a:pPr>
              <a:t>‹#›</a:t>
            </a:fld>
            <a:endParaRPr lang="de-DE" altLang="nb-NO" sz="750" b="0" dirty="0">
              <a:solidFill>
                <a:srgbClr val="7F7F7F"/>
              </a:solidFill>
            </a:endParaRPr>
          </a:p>
        </p:txBody>
      </p:sp>
    </p:spTree>
    <p:extLst>
      <p:ext uri="{BB962C8B-B14F-4D97-AF65-F5344CB8AC3E}">
        <p14:creationId xmlns:p14="http://schemas.microsoft.com/office/powerpoint/2010/main" val="1826588746"/>
      </p:ext>
    </p:extLst>
  </p:cSld>
  <p:clrMapOvr>
    <a:masterClrMapping/>
  </p:clrMapOvr>
  <p:transition>
    <p:fade/>
  </p:transition>
  <p:hf hdr="0" ftr="0" dt="0"/>
  <p:extLst>
    <p:ext uri="{DCECCB84-F9BA-43D5-87BE-67443E8EF086}">
      <p15:sldGuideLst xmlns:p15="http://schemas.microsoft.com/office/powerpoint/2012/main">
        <p15:guide id="1" pos="2880" userDrawn="1">
          <p15:clr>
            <a:srgbClr val="FBAE40"/>
          </p15:clr>
        </p15:guide>
        <p15:guide id="3" pos="90" userDrawn="1">
          <p15:clr>
            <a:srgbClr val="FBAE40"/>
          </p15:clr>
        </p15:guide>
        <p15:guide id="4" pos="5624" userDrawn="1">
          <p15:clr>
            <a:srgbClr val="FBAE40"/>
          </p15:clr>
        </p15:guide>
        <p15:guide id="5" orient="horz" pos="1620" userDrawn="1">
          <p15:clr>
            <a:srgbClr val="FBAE40"/>
          </p15:clr>
        </p15:guide>
        <p15:guide id="9" pos="428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se case">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8459810" y="4934492"/>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marL="0" indent="0" algn="r" eaLnBrk="1" hangingPunct="1">
              <a:buFont typeface="Arial" panose="020B0604020202020204" pitchFamily="34" charset="0"/>
              <a:buNone/>
            </a:pPr>
            <a:fld id="{36B506C6-01B9-4D28-8458-0BDC8A27A973}" type="slidenum">
              <a:rPr lang="de-DE" altLang="nb-NO" sz="750" b="0">
                <a:solidFill>
                  <a:srgbClr val="7F7F7F"/>
                </a:solidFill>
              </a:rPr>
              <a:pPr marL="0" indent="0" algn="r" eaLnBrk="1" hangingPunct="1">
                <a:buFont typeface="Arial" panose="020B0604020202020204" pitchFamily="34" charset="0"/>
                <a:buNone/>
              </a:pPr>
              <a:t>‹#›</a:t>
            </a:fld>
            <a:endParaRPr lang="de-DE" altLang="nb-NO" sz="750" b="0" dirty="0">
              <a:solidFill>
                <a:srgbClr val="7F7F7F"/>
              </a:solidFill>
            </a:endParaRPr>
          </a:p>
        </p:txBody>
      </p:sp>
      <p:sp>
        <p:nvSpPr>
          <p:cNvPr id="7" name="Subtitle 2"/>
          <p:cNvSpPr>
            <a:spLocks noGrp="1"/>
          </p:cNvSpPr>
          <p:nvPr>
            <p:ph type="subTitle" idx="1" hasCustomPrompt="1"/>
          </p:nvPr>
        </p:nvSpPr>
        <p:spPr>
          <a:xfrm>
            <a:off x="250825" y="808037"/>
            <a:ext cx="8677276" cy="287337"/>
          </a:xfrm>
          <a:prstGeom prst="rect">
            <a:avLst/>
          </a:prstGeom>
        </p:spPr>
        <p:txBody>
          <a:bodyPr wrap="square" lIns="90000" tIns="46800" rIns="90000" bIns="46800" anchor="ctr" anchorCtr="0">
            <a:noAutofit/>
          </a:bodyPr>
          <a:lstStyle>
            <a:lvl1pPr marL="0" indent="0" algn="l">
              <a:buFont typeface="Arial" panose="020B0604020202020204" pitchFamily="34" charset="0"/>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34" name="TextBox 33">
            <a:extLst>
              <a:ext uri="{FF2B5EF4-FFF2-40B4-BE49-F238E27FC236}">
                <a16:creationId xmlns:a16="http://schemas.microsoft.com/office/drawing/2014/main" id="{A1CF63E3-2B47-D213-BD61-5C24DF531D6C}"/>
              </a:ext>
            </a:extLst>
          </p:cNvPr>
          <p:cNvSpPr txBox="1"/>
          <p:nvPr userDrawn="1"/>
        </p:nvSpPr>
        <p:spPr>
          <a:xfrm>
            <a:off x="666000" y="141451"/>
            <a:ext cx="1348446" cy="415498"/>
          </a:xfrm>
          <a:prstGeom prst="rect">
            <a:avLst/>
          </a:prstGeom>
          <a:noFill/>
        </p:spPr>
        <p:txBody>
          <a:bodyPr wrap="none" rtlCol="0" anchor="ctr">
            <a:spAutoFit/>
          </a:bodyPr>
          <a:lstStyle/>
          <a:p>
            <a:pPr algn="l"/>
            <a:r>
              <a:rPr lang="en-GB" sz="2100" b="1" dirty="0">
                <a:solidFill>
                  <a:schemeClr val="tx1"/>
                </a:solidFill>
              </a:rPr>
              <a:t>Use case</a:t>
            </a:r>
          </a:p>
        </p:txBody>
      </p:sp>
      <p:sp>
        <p:nvSpPr>
          <p:cNvPr id="45" name="Picture Placeholder 3">
            <a:extLst>
              <a:ext uri="{FF2B5EF4-FFF2-40B4-BE49-F238E27FC236}">
                <a16:creationId xmlns:a16="http://schemas.microsoft.com/office/drawing/2014/main" id="{56EF2A0C-ADF6-2438-8906-E3A673849031}"/>
              </a:ext>
            </a:extLst>
          </p:cNvPr>
          <p:cNvSpPr>
            <a:spLocks noGrp="1"/>
          </p:cNvSpPr>
          <p:nvPr>
            <p:ph type="pic" sz="quarter" idx="32"/>
          </p:nvPr>
        </p:nvSpPr>
        <p:spPr>
          <a:xfrm>
            <a:off x="474663" y="2072454"/>
            <a:ext cx="5030787" cy="1548940"/>
          </a:xfrm>
          <a:prstGeom prst="rect">
            <a:avLst/>
          </a:prstGeom>
          <a:ln>
            <a:solidFill>
              <a:schemeClr val="accent1"/>
            </a:solidFill>
          </a:ln>
        </p:spPr>
        <p:txBody>
          <a:bodyPr/>
          <a:lstStyle/>
          <a:p>
            <a:endParaRPr lang="en-US"/>
          </a:p>
        </p:txBody>
      </p:sp>
      <p:sp>
        <p:nvSpPr>
          <p:cNvPr id="46" name="Rectangle 45">
            <a:extLst>
              <a:ext uri="{FF2B5EF4-FFF2-40B4-BE49-F238E27FC236}">
                <a16:creationId xmlns:a16="http://schemas.microsoft.com/office/drawing/2014/main" id="{2CAEC8F8-FF2A-D237-F5D3-3ACD4BC54CCF}"/>
              </a:ext>
            </a:extLst>
          </p:cNvPr>
          <p:cNvSpPr/>
          <p:nvPr userDrawn="1"/>
        </p:nvSpPr>
        <p:spPr bwMode="auto">
          <a:xfrm rot="10800000" flipH="1" flipV="1">
            <a:off x="468313" y="1568757"/>
            <a:ext cx="8197623" cy="439534"/>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accent1"/>
                </a:solidFill>
                <a:effectLst/>
                <a:latin typeface="Arial" charset="0"/>
              </a:rPr>
              <a:t>Use Case</a:t>
            </a:r>
          </a:p>
          <a:p>
            <a:pPr marL="0" marR="0" indent="0" algn="l" defTabSz="914400" rtl="0" eaLnBrk="1" fontAlgn="base" latinLnBrk="0" hangingPunct="1">
              <a:lnSpc>
                <a:spcPct val="100000"/>
              </a:lnSpc>
              <a:spcBef>
                <a:spcPct val="0"/>
              </a:spcBef>
              <a:spcAft>
                <a:spcPct val="0"/>
              </a:spcAft>
              <a:buClrTx/>
              <a:buSzTx/>
              <a:buFontTx/>
              <a:buNone/>
              <a:tabLst/>
            </a:pPr>
            <a:endParaRPr kumimoji="0" lang="nl-NL" sz="1100" b="0" i="0" u="none" strike="noStrike" cap="none" normalizeH="0" baseline="0" dirty="0">
              <a:ln>
                <a:noFill/>
              </a:ln>
              <a:solidFill>
                <a:schemeClr val="tx1"/>
              </a:solidFill>
              <a:effectLst/>
            </a:endParaRPr>
          </a:p>
        </p:txBody>
      </p:sp>
      <p:sp>
        <p:nvSpPr>
          <p:cNvPr id="47" name="Rectangle 46">
            <a:extLst>
              <a:ext uri="{FF2B5EF4-FFF2-40B4-BE49-F238E27FC236}">
                <a16:creationId xmlns:a16="http://schemas.microsoft.com/office/drawing/2014/main" id="{0BBFE580-A8A1-F773-125A-CEEC7ABCBEFF}"/>
              </a:ext>
            </a:extLst>
          </p:cNvPr>
          <p:cNvSpPr/>
          <p:nvPr userDrawn="1"/>
        </p:nvSpPr>
        <p:spPr bwMode="auto">
          <a:xfrm rot="10800000" flipH="1" flipV="1">
            <a:off x="5580113" y="3871820"/>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Benefits for the user</a:t>
            </a:r>
            <a:endParaRPr kumimoji="0" lang="en-GB" sz="1100" b="1" i="0" u="none" strike="noStrike" cap="none" normalizeH="0" baseline="0" dirty="0">
              <a:ln>
                <a:noFill/>
              </a:ln>
              <a:solidFill>
                <a:schemeClr val="accent1"/>
              </a:solidFill>
              <a:effectLst/>
              <a:latin typeface="Arial" charset="0"/>
            </a:endParaRPr>
          </a:p>
        </p:txBody>
      </p:sp>
      <p:sp>
        <p:nvSpPr>
          <p:cNvPr id="48" name="Rectangle 47">
            <a:extLst>
              <a:ext uri="{FF2B5EF4-FFF2-40B4-BE49-F238E27FC236}">
                <a16:creationId xmlns:a16="http://schemas.microsoft.com/office/drawing/2014/main" id="{933E85C8-3426-0838-D266-BC89DC0FDD46}"/>
              </a:ext>
            </a:extLst>
          </p:cNvPr>
          <p:cNvSpPr/>
          <p:nvPr userDrawn="1"/>
        </p:nvSpPr>
        <p:spPr bwMode="auto">
          <a:xfrm rot="10800000" flipH="1" flipV="1">
            <a:off x="468313" y="3681799"/>
            <a:ext cx="5037114" cy="1019094"/>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GB" sz="1100" b="1" i="0" u="none" strike="noStrike" cap="none" normalizeH="0" baseline="0" dirty="0">
                <a:ln>
                  <a:noFill/>
                </a:ln>
                <a:solidFill>
                  <a:schemeClr val="accent1"/>
                </a:solidFill>
                <a:effectLst/>
                <a:latin typeface="Arial" charset="0"/>
              </a:rPr>
              <a:t>Workflow</a:t>
            </a:r>
          </a:p>
        </p:txBody>
      </p:sp>
      <p:sp>
        <p:nvSpPr>
          <p:cNvPr id="49" name="Rectangle 48">
            <a:extLst>
              <a:ext uri="{FF2B5EF4-FFF2-40B4-BE49-F238E27FC236}">
                <a16:creationId xmlns:a16="http://schemas.microsoft.com/office/drawing/2014/main" id="{A0B8243D-37F0-B0A8-7013-32DF5ECFF211}"/>
              </a:ext>
            </a:extLst>
          </p:cNvPr>
          <p:cNvSpPr/>
          <p:nvPr userDrawn="1"/>
        </p:nvSpPr>
        <p:spPr bwMode="auto">
          <a:xfrm rot="10800000" flipH="1" flipV="1">
            <a:off x="468313" y="2072452"/>
            <a:ext cx="5039233" cy="1548295"/>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000" b="1" i="0" u="none" strike="noStrike" cap="none" normalizeH="0" baseline="0" dirty="0">
              <a:ln>
                <a:noFill/>
              </a:ln>
              <a:solidFill>
                <a:schemeClr val="accent1"/>
              </a:solidFill>
              <a:effectLst/>
              <a:latin typeface="Arial" charset="0"/>
            </a:endParaRPr>
          </a:p>
        </p:txBody>
      </p:sp>
      <p:sp>
        <p:nvSpPr>
          <p:cNvPr id="50" name="Text Placeholder 16">
            <a:extLst>
              <a:ext uri="{FF2B5EF4-FFF2-40B4-BE49-F238E27FC236}">
                <a16:creationId xmlns:a16="http://schemas.microsoft.com/office/drawing/2014/main" id="{2B95999F-410D-6177-5CAF-D673303B873B}"/>
              </a:ext>
            </a:extLst>
          </p:cNvPr>
          <p:cNvSpPr>
            <a:spLocks noGrp="1"/>
          </p:cNvSpPr>
          <p:nvPr>
            <p:ph type="body" sz="quarter" idx="17"/>
          </p:nvPr>
        </p:nvSpPr>
        <p:spPr>
          <a:xfrm>
            <a:off x="468313" y="1820548"/>
            <a:ext cx="8197626" cy="187744"/>
          </a:xfrm>
          <a:prstGeom prst="rect">
            <a:avLst/>
          </a:prstGeom>
          <a:ln>
            <a:solidFill>
              <a:schemeClr val="accent1"/>
            </a:solidFill>
          </a:ln>
        </p:spPr>
        <p:txBody>
          <a:bodyPr/>
          <a:lstStyle>
            <a:lvl1pPr marL="0" indent="0">
              <a:lnSpc>
                <a:spcPts val="700"/>
              </a:lnSpc>
              <a:buFont typeface="Arial" panose="020B0604020202020204" pitchFamily="34" charset="0"/>
              <a:buNone/>
              <a:defRPr sz="900" b="1"/>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p:txBody>
      </p:sp>
      <p:sp>
        <p:nvSpPr>
          <p:cNvPr id="51" name="Text Placeholder 16">
            <a:extLst>
              <a:ext uri="{FF2B5EF4-FFF2-40B4-BE49-F238E27FC236}">
                <a16:creationId xmlns:a16="http://schemas.microsoft.com/office/drawing/2014/main" id="{725C38F0-7598-C399-8086-ECA476B66689}"/>
              </a:ext>
            </a:extLst>
          </p:cNvPr>
          <p:cNvSpPr>
            <a:spLocks noGrp="1"/>
          </p:cNvSpPr>
          <p:nvPr>
            <p:ph type="body" sz="quarter" idx="20"/>
          </p:nvPr>
        </p:nvSpPr>
        <p:spPr>
          <a:xfrm>
            <a:off x="475287" y="3980764"/>
            <a:ext cx="5040554" cy="720104"/>
          </a:xfrm>
          <a:prstGeom prst="rect">
            <a:avLst/>
          </a:prstGeom>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52" name="Text Placeholder 16">
            <a:extLst>
              <a:ext uri="{FF2B5EF4-FFF2-40B4-BE49-F238E27FC236}">
                <a16:creationId xmlns:a16="http://schemas.microsoft.com/office/drawing/2014/main" id="{B092570C-F11D-AE4D-6AF3-2931697FBFFA}"/>
              </a:ext>
            </a:extLst>
          </p:cNvPr>
          <p:cNvSpPr>
            <a:spLocks noGrp="1"/>
          </p:cNvSpPr>
          <p:nvPr>
            <p:ph type="body" sz="quarter" idx="21"/>
          </p:nvPr>
        </p:nvSpPr>
        <p:spPr>
          <a:xfrm>
            <a:off x="5588409" y="4124804"/>
            <a:ext cx="3077527" cy="570170"/>
          </a:xfrm>
          <a:prstGeom prst="rect">
            <a:avLst/>
          </a:prstGeom>
          <a:noFill/>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53" name="Rectangle 52">
            <a:extLst>
              <a:ext uri="{FF2B5EF4-FFF2-40B4-BE49-F238E27FC236}">
                <a16:creationId xmlns:a16="http://schemas.microsoft.com/office/drawing/2014/main" id="{1EDA3A85-5E9D-B6DD-2E68-1AA0547D3636}"/>
              </a:ext>
            </a:extLst>
          </p:cNvPr>
          <p:cNvSpPr/>
          <p:nvPr userDrawn="1"/>
        </p:nvSpPr>
        <p:spPr bwMode="auto">
          <a:xfrm rot="10800000" flipH="1" flipV="1">
            <a:off x="5585007" y="2972137"/>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Outputs</a:t>
            </a:r>
            <a:endParaRPr kumimoji="0" lang="en-GB" sz="1100" b="1" i="0" u="none" strike="noStrike" cap="none" normalizeH="0" baseline="0" dirty="0">
              <a:ln>
                <a:noFill/>
              </a:ln>
              <a:solidFill>
                <a:schemeClr val="accent1"/>
              </a:solidFill>
              <a:effectLst/>
              <a:latin typeface="Arial" charset="0"/>
            </a:endParaRPr>
          </a:p>
        </p:txBody>
      </p:sp>
      <p:sp>
        <p:nvSpPr>
          <p:cNvPr id="54" name="Text Placeholder 16">
            <a:extLst>
              <a:ext uri="{FF2B5EF4-FFF2-40B4-BE49-F238E27FC236}">
                <a16:creationId xmlns:a16="http://schemas.microsoft.com/office/drawing/2014/main" id="{F774A4ED-0FB4-3BD5-8637-0A91AE79ED71}"/>
              </a:ext>
            </a:extLst>
          </p:cNvPr>
          <p:cNvSpPr>
            <a:spLocks noGrp="1"/>
          </p:cNvSpPr>
          <p:nvPr>
            <p:ph type="body" sz="quarter" idx="30"/>
          </p:nvPr>
        </p:nvSpPr>
        <p:spPr>
          <a:xfrm>
            <a:off x="5593303" y="3218798"/>
            <a:ext cx="3077527" cy="570170"/>
          </a:xfrm>
          <a:prstGeom prst="rect">
            <a:avLst/>
          </a:prstGeom>
          <a:noFill/>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
        <p:nvSpPr>
          <p:cNvPr id="55" name="Rectangle 54">
            <a:extLst>
              <a:ext uri="{FF2B5EF4-FFF2-40B4-BE49-F238E27FC236}">
                <a16:creationId xmlns:a16="http://schemas.microsoft.com/office/drawing/2014/main" id="{1D11C93E-A6EA-4DA3-3336-7AA887A3E163}"/>
              </a:ext>
            </a:extLst>
          </p:cNvPr>
          <p:cNvSpPr/>
          <p:nvPr userDrawn="1"/>
        </p:nvSpPr>
        <p:spPr bwMode="auto">
          <a:xfrm rot="10800000" flipH="1" flipV="1">
            <a:off x="5590490" y="2072454"/>
            <a:ext cx="3085823" cy="829048"/>
          </a:xfrm>
          <a:prstGeom prst="rect">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GB" sz="1100" b="1" dirty="0">
                <a:solidFill>
                  <a:schemeClr val="accent1"/>
                </a:solidFill>
              </a:rPr>
              <a:t>User Profile</a:t>
            </a:r>
            <a:endParaRPr kumimoji="0" lang="en-GB" sz="1100" b="1" i="0" u="none" strike="noStrike" cap="none" normalizeH="0" baseline="0" dirty="0">
              <a:ln>
                <a:noFill/>
              </a:ln>
              <a:solidFill>
                <a:schemeClr val="accent1"/>
              </a:solidFill>
              <a:effectLst/>
              <a:latin typeface="Arial" charset="0"/>
            </a:endParaRPr>
          </a:p>
        </p:txBody>
      </p:sp>
      <p:sp>
        <p:nvSpPr>
          <p:cNvPr id="56" name="Text Placeholder 16">
            <a:extLst>
              <a:ext uri="{FF2B5EF4-FFF2-40B4-BE49-F238E27FC236}">
                <a16:creationId xmlns:a16="http://schemas.microsoft.com/office/drawing/2014/main" id="{676C0633-5B4D-0E7E-1B6E-DEE1E9A2AEEF}"/>
              </a:ext>
            </a:extLst>
          </p:cNvPr>
          <p:cNvSpPr>
            <a:spLocks noGrp="1"/>
          </p:cNvSpPr>
          <p:nvPr>
            <p:ph type="body" sz="quarter" idx="31"/>
          </p:nvPr>
        </p:nvSpPr>
        <p:spPr>
          <a:xfrm>
            <a:off x="5598786" y="2325438"/>
            <a:ext cx="3077527" cy="570170"/>
          </a:xfrm>
          <a:prstGeom prst="rect">
            <a:avLst/>
          </a:prstGeom>
          <a:noFill/>
          <a:ln>
            <a:solidFill>
              <a:schemeClr val="accent1"/>
            </a:solidFill>
          </a:ln>
        </p:spPr>
        <p:txBody>
          <a:bodyPr/>
          <a:lstStyle>
            <a:lvl1pPr marL="0" indent="0">
              <a:lnSpc>
                <a:spcPts val="700"/>
              </a:lnSpc>
              <a:buFont typeface="Arial" panose="020B0604020202020204" pitchFamily="34" charset="0"/>
              <a:buNone/>
              <a:defRPr sz="800"/>
            </a:lvl1pPr>
            <a:lvl2pPr marL="92075" indent="0">
              <a:lnSpc>
                <a:spcPts val="700"/>
              </a:lnSpc>
              <a:buFont typeface="Arial" panose="020B0604020202020204" pitchFamily="34" charset="0"/>
              <a:buNone/>
              <a:defRPr sz="800"/>
            </a:lvl2pPr>
            <a:lvl3pPr marL="177800" indent="0">
              <a:lnSpc>
                <a:spcPts val="700"/>
              </a:lnSpc>
              <a:buFont typeface="Arial" panose="020B0604020202020204" pitchFamily="34" charset="0"/>
              <a:buNone/>
              <a:defRPr sz="800"/>
            </a:lvl3pPr>
            <a:lvl4pPr marL="177800" indent="-177800">
              <a:defRPr sz="800"/>
            </a:lvl4pPr>
            <a:lvl5pPr marL="177800" indent="-69850">
              <a:defRPr sz="800"/>
            </a:lvl5pPr>
          </a:lstStyle>
          <a:p>
            <a:pPr lvl="0"/>
            <a:r>
              <a:rPr lang="en-US" dirty="0"/>
              <a:t>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2803477"/>
      </p:ext>
    </p:extLst>
  </p:cSld>
  <p:clrMapOvr>
    <a:masterClrMapping/>
  </p:clrMapOvr>
  <p:transition>
    <p:fade/>
  </p:transition>
  <p:hf hdr="0" ftr="0" dt="0"/>
  <p:extLst>
    <p:ext uri="{DCECCB84-F9BA-43D5-87BE-67443E8EF086}">
      <p15:sldGuideLst xmlns:p15="http://schemas.microsoft.com/office/powerpoint/2012/main">
        <p15:guide id="1" pos="2880">
          <p15:clr>
            <a:srgbClr val="FBAE40"/>
          </p15:clr>
        </p15:guide>
        <p15:guide id="4" pos="5624">
          <p15:clr>
            <a:srgbClr val="FBAE40"/>
          </p15:clr>
        </p15:guide>
        <p15:guide id="5" orient="horz" pos="1620">
          <p15:clr>
            <a:srgbClr val="FBAE40"/>
          </p15:clr>
        </p15:guide>
        <p15:guide id="9" pos="428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ocked Europe 2024-25">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568800" y="3697200"/>
            <a:ext cx="8370000" cy="446400"/>
          </a:xfrm>
          <a:prstGeom prst="rect">
            <a:avLst/>
          </a:prstGeom>
        </p:spPr>
        <p:txBody>
          <a:bodyPr lIns="90000" tIns="46800" rIns="90000" bIns="46800" anchor="ctr" anchorCtr="0"/>
          <a:lstStyle>
            <a:lvl1pPr algn="l">
              <a:spcBef>
                <a:spcPts val="792"/>
              </a:spcBef>
              <a:defRPr sz="2250" b="1" baseline="0">
                <a:solidFill>
                  <a:schemeClr val="tx1"/>
                </a:solidFill>
              </a:defRPr>
            </a:lvl1pPr>
          </a:lstStyle>
          <a:p>
            <a:r>
              <a:rPr lang="en-GB" noProof="0" dirty="0"/>
              <a:t>Click to add title</a:t>
            </a:r>
          </a:p>
        </p:txBody>
      </p:sp>
      <p:sp>
        <p:nvSpPr>
          <p:cNvPr id="14" name="Subtitle 2"/>
          <p:cNvSpPr>
            <a:spLocks noGrp="1"/>
          </p:cNvSpPr>
          <p:nvPr>
            <p:ph type="subTitle" idx="1" hasCustomPrompt="1"/>
          </p:nvPr>
        </p:nvSpPr>
        <p:spPr>
          <a:xfrm>
            <a:off x="568800" y="4266000"/>
            <a:ext cx="8370000" cy="316800"/>
          </a:xfrm>
          <a:prstGeom prst="rect">
            <a:avLst/>
          </a:prstGeom>
        </p:spPr>
        <p:txBody>
          <a:bodyPr lIns="90000" tIns="46800" rIns="90000" bIns="46800" anchor="ctr" anchorCtr="0"/>
          <a:lstStyle>
            <a:lvl1pPr marL="0" indent="0" algn="l">
              <a:buNone/>
              <a:defRPr sz="1350" baseline="0">
                <a:solidFill>
                  <a:schemeClr val="bg2"/>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15" name="Textplatzhalter 7"/>
          <p:cNvSpPr>
            <a:spLocks noGrp="1"/>
          </p:cNvSpPr>
          <p:nvPr>
            <p:ph type="body" sz="quarter" idx="12" hasCustomPrompt="1"/>
          </p:nvPr>
        </p:nvSpPr>
        <p:spPr>
          <a:xfrm>
            <a:off x="568800" y="4582800"/>
            <a:ext cx="8370000" cy="316800"/>
          </a:xfrm>
          <a:prstGeom prst="rect">
            <a:avLst/>
          </a:prstGeom>
        </p:spPr>
        <p:txBody>
          <a:bodyPr lIns="90000" tIns="46800" rIns="90000" bIns="46800" anchor="ctr" anchorCtr="0"/>
          <a:lstStyle>
            <a:lvl1pPr algn="l">
              <a:buNone/>
              <a:defRPr sz="1350" baseline="0">
                <a:solidFill>
                  <a:schemeClr val="bg2"/>
                </a:solidFill>
              </a:defRPr>
            </a:lvl1pPr>
          </a:lstStyle>
          <a:p>
            <a:pPr lvl="0"/>
            <a:r>
              <a:rPr lang="en-GB" noProof="0" dirty="0"/>
              <a:t>Click to add text</a:t>
            </a:r>
          </a:p>
        </p:txBody>
      </p:sp>
      <p:pic>
        <p:nvPicPr>
          <p:cNvPr id="10" name="図 2">
            <a:extLst>
              <a:ext uri="{FF2B5EF4-FFF2-40B4-BE49-F238E27FC236}">
                <a16:creationId xmlns:a16="http://schemas.microsoft.com/office/drawing/2014/main" id="{5E17E0D4-D625-0A38-A59D-17EC007F791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5557" y="2517746"/>
            <a:ext cx="3709193" cy="346831"/>
          </a:xfrm>
          <a:prstGeom prst="rect">
            <a:avLst/>
          </a:prstGeom>
        </p:spPr>
      </p:pic>
      <p:pic>
        <p:nvPicPr>
          <p:cNvPr id="2" name="Picture 1" descr="A body of water with a body of water and a hill with buildings in the background">
            <a:extLst>
              <a:ext uri="{FF2B5EF4-FFF2-40B4-BE49-F238E27FC236}">
                <a16:creationId xmlns:a16="http://schemas.microsoft.com/office/drawing/2014/main" id="{D62195FF-74FF-3308-C4E6-ADAA9AC610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0"/>
            <a:ext cx="9142961" cy="3506932"/>
          </a:xfrm>
          <a:prstGeom prst="rect">
            <a:avLst/>
          </a:prstGeom>
        </p:spPr>
      </p:pic>
      <p:pic>
        <p:nvPicPr>
          <p:cNvPr id="3" name="Image 3">
            <a:extLst>
              <a:ext uri="{FF2B5EF4-FFF2-40B4-BE49-F238E27FC236}">
                <a16:creationId xmlns:a16="http://schemas.microsoft.com/office/drawing/2014/main" id="{1767F9F9-AA05-BE95-3188-82ACF83C203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81788" y="127444"/>
            <a:ext cx="1586750" cy="410873"/>
          </a:xfrm>
          <a:prstGeom prst="rect">
            <a:avLst/>
          </a:prstGeom>
        </p:spPr>
      </p:pic>
    </p:spTree>
    <p:extLst>
      <p:ext uri="{BB962C8B-B14F-4D97-AF65-F5344CB8AC3E}">
        <p14:creationId xmlns:p14="http://schemas.microsoft.com/office/powerpoint/2010/main" val="497157706"/>
      </p:ext>
    </p:extLst>
  </p:cSld>
  <p:clrMapOvr>
    <a:masterClrMapping/>
  </p:clrMapOvr>
  <p:transition>
    <p:fade/>
  </p:transition>
  <p:hf hdr="0" ftr="0" dt="0"/>
  <p:extLst>
    <p:ext uri="{DCECCB84-F9BA-43D5-87BE-67443E8EF086}">
      <p15:sldGuideLst xmlns:p15="http://schemas.microsoft.com/office/powerpoint/2012/main">
        <p15:guide id="3" orient="horz" pos="2391" userDrawn="1">
          <p15:clr>
            <a:srgbClr val="FBAE40"/>
          </p15:clr>
        </p15:guide>
        <p15:guide id="4" orient="horz" pos="2777" userDrawn="1">
          <p15:clr>
            <a:srgbClr val="FBAE40"/>
          </p15:clr>
        </p15:guide>
        <p15:guide id="5" orient="horz" pos="2822" userDrawn="1">
          <p15:clr>
            <a:srgbClr val="FBAE40"/>
          </p15:clr>
        </p15:guide>
        <p15:guide id="6" orient="horz" pos="3117" userDrawn="1">
          <p15:clr>
            <a:srgbClr val="FBAE40"/>
          </p15:clr>
        </p15:guide>
        <p15:guide id="7" pos="158" userDrawn="1">
          <p15:clr>
            <a:srgbClr val="FBAE40"/>
          </p15:clr>
        </p15:guide>
        <p15:guide id="8" pos="4649" userDrawn="1">
          <p15:clr>
            <a:srgbClr val="FBAE40"/>
          </p15:clr>
        </p15:guide>
        <p15:guide id="9" pos="5579"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FC74F1D8-EFC5-8D53-1BFD-24C3FC25614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3543858"/>
          </a:xfrm>
          <a:prstGeom prst="rect">
            <a:avLst/>
          </a:prstGeom>
        </p:spPr>
      </p:pic>
      <p:pic>
        <p:nvPicPr>
          <p:cNvPr id="3" name="図 5">
            <a:extLst>
              <a:ext uri="{FF2B5EF4-FFF2-40B4-BE49-F238E27FC236}">
                <a16:creationId xmlns:a16="http://schemas.microsoft.com/office/drawing/2014/main" id="{0A26A254-B39D-223B-1801-C5F04CBB31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926611" y="256403"/>
            <a:ext cx="1951034" cy="435596"/>
          </a:xfrm>
          <a:prstGeom prst="rect">
            <a:avLst/>
          </a:prstGeom>
        </p:spPr>
      </p:pic>
      <p:pic>
        <p:nvPicPr>
          <p:cNvPr id="4" name="図 2">
            <a:extLst>
              <a:ext uri="{FF2B5EF4-FFF2-40B4-BE49-F238E27FC236}">
                <a16:creationId xmlns:a16="http://schemas.microsoft.com/office/drawing/2014/main" id="{23E2DD02-68DC-4706-5A9C-8320857A91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5557" y="2517746"/>
            <a:ext cx="3709193" cy="346831"/>
          </a:xfrm>
          <a:prstGeom prst="rect">
            <a:avLst/>
          </a:prstGeom>
        </p:spPr>
      </p:pic>
      <p:sp>
        <p:nvSpPr>
          <p:cNvPr id="13" name="TextBox 12">
            <a:extLst>
              <a:ext uri="{FF2B5EF4-FFF2-40B4-BE49-F238E27FC236}">
                <a16:creationId xmlns:a16="http://schemas.microsoft.com/office/drawing/2014/main" id="{2AFB9F77-9241-F61B-BE6F-58645B3AF51D}"/>
              </a:ext>
            </a:extLst>
          </p:cNvPr>
          <p:cNvSpPr txBox="1"/>
          <p:nvPr userDrawn="1"/>
        </p:nvSpPr>
        <p:spPr>
          <a:xfrm>
            <a:off x="1013996" y="3715440"/>
            <a:ext cx="7146508" cy="600164"/>
          </a:xfrm>
          <a:prstGeom prst="rect">
            <a:avLst/>
          </a:prstGeom>
          <a:noFill/>
        </p:spPr>
        <p:txBody>
          <a:bodyPr wrap="none" rtlCol="0">
            <a:spAutoFit/>
          </a:bodyPr>
          <a:lstStyle/>
          <a:p>
            <a:r>
              <a:rPr lang="en-GB" sz="3300" b="0" dirty="0">
                <a:latin typeface="+mn-lt"/>
              </a:rPr>
              <a:t>Thanks for your attention - Questions</a:t>
            </a:r>
          </a:p>
        </p:txBody>
      </p:sp>
      <p:pic>
        <p:nvPicPr>
          <p:cNvPr id="14" name="図 6" descr="brand_stm_color 2.eps">
            <a:extLst>
              <a:ext uri="{FF2B5EF4-FFF2-40B4-BE49-F238E27FC236}">
                <a16:creationId xmlns:a16="http://schemas.microsoft.com/office/drawing/2014/main" id="{DAA2A2D4-98CA-4C3D-BF96-ADC4670254C2}"/>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416237" y="4457319"/>
            <a:ext cx="2312157" cy="51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3684309"/>
      </p:ext>
    </p:extLst>
  </p:cSld>
  <p:clrMapOvr>
    <a:masterClrMapping/>
  </p:clrMapOvr>
  <p:transition>
    <p:fade/>
  </p:transition>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603F5B-23DD-C4D0-C165-54DB8B4A5B39}"/>
              </a:ext>
            </a:extLst>
          </p:cNvPr>
          <p:cNvSpPr/>
          <p:nvPr userDrawn="1"/>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dirty="0"/>
          </a:p>
        </p:txBody>
      </p:sp>
      <p:sp>
        <p:nvSpPr>
          <p:cNvPr id="5" name="Picture Placeholder 4">
            <a:extLst>
              <a:ext uri="{FF2B5EF4-FFF2-40B4-BE49-F238E27FC236}">
                <a16:creationId xmlns:a16="http://schemas.microsoft.com/office/drawing/2014/main" id="{E4D6E740-789B-5A1F-E62F-7B0E56592F48}"/>
              </a:ext>
            </a:extLst>
          </p:cNvPr>
          <p:cNvSpPr>
            <a:spLocks noGrp="1"/>
          </p:cNvSpPr>
          <p:nvPr>
            <p:ph type="pic" sz="quarter" idx="13"/>
          </p:nvPr>
        </p:nvSpPr>
        <p:spPr>
          <a:xfrm>
            <a:off x="0" y="-525464"/>
            <a:ext cx="717462" cy="388620"/>
          </a:xfrm>
          <a:prstGeom prst="rect">
            <a:avLst/>
          </a:prstGeom>
        </p:spPr>
        <p:txBody>
          <a:bodyPr/>
          <a:lstStyle>
            <a:lvl1pPr marL="0" indent="0">
              <a:buNone/>
              <a:defRPr sz="500"/>
            </a:lvl1pPr>
          </a:lstStyle>
          <a:p>
            <a:endParaRPr lang="en-GB"/>
          </a:p>
        </p:txBody>
      </p:sp>
      <p:sp>
        <p:nvSpPr>
          <p:cNvPr id="14" name="Title 1"/>
          <p:cNvSpPr>
            <a:spLocks noGrp="1"/>
          </p:cNvSpPr>
          <p:nvPr>
            <p:ph type="ctrTitle" hasCustomPrompt="1"/>
          </p:nvPr>
        </p:nvSpPr>
        <p:spPr>
          <a:xfrm>
            <a:off x="567888" y="1783557"/>
            <a:ext cx="8008223" cy="464343"/>
          </a:xfrm>
          <a:prstGeom prst="rect">
            <a:avLst/>
          </a:prstGeom>
        </p:spPr>
        <p:txBody>
          <a:bodyPr lIns="90000" tIns="46800" rIns="90000" bIns="46800" anchor="ctr" anchorCtr="0"/>
          <a:lstStyle>
            <a:lvl1pPr algn="l">
              <a:defRPr sz="2700" baseline="0">
                <a:solidFill>
                  <a:schemeClr val="bg1"/>
                </a:solidFill>
              </a:defRPr>
            </a:lvl1pPr>
          </a:lstStyle>
          <a:p>
            <a:r>
              <a:rPr lang="en-GB" noProof="0" dirty="0"/>
              <a:t>Click to add title</a:t>
            </a:r>
          </a:p>
        </p:txBody>
      </p:sp>
      <p:sp>
        <p:nvSpPr>
          <p:cNvPr id="15" name="Subtitle 2"/>
          <p:cNvSpPr>
            <a:spLocks noGrp="1"/>
          </p:cNvSpPr>
          <p:nvPr>
            <p:ph type="subTitle" idx="1" hasCustomPrompt="1"/>
          </p:nvPr>
        </p:nvSpPr>
        <p:spPr>
          <a:xfrm>
            <a:off x="1116014" y="2392364"/>
            <a:ext cx="6513511" cy="684211"/>
          </a:xfrm>
          <a:prstGeom prst="rect">
            <a:avLst/>
          </a:prstGeom>
        </p:spPr>
        <p:txBody>
          <a:bodyPr lIns="90000" tIns="46800" rIns="90000" bIns="46800" anchor="t" anchorCtr="0"/>
          <a:lstStyle>
            <a:lvl1pPr marL="0" indent="0" algn="l">
              <a:buNone/>
              <a:defRPr sz="2100" baseline="0">
                <a:solidFill>
                  <a:schemeClr val="bg1"/>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subtitle</a:t>
            </a:r>
          </a:p>
        </p:txBody>
      </p:sp>
      <p:sp>
        <p:nvSpPr>
          <p:cNvPr id="8" name="Textplatzhalter 7"/>
          <p:cNvSpPr>
            <a:spLocks noGrp="1"/>
          </p:cNvSpPr>
          <p:nvPr>
            <p:ph type="body" sz="quarter" idx="12" hasCustomPrompt="1"/>
          </p:nvPr>
        </p:nvSpPr>
        <p:spPr>
          <a:xfrm>
            <a:off x="1121561" y="2778132"/>
            <a:ext cx="5775762" cy="684212"/>
          </a:xfrm>
          <a:prstGeom prst="rect">
            <a:avLst/>
          </a:prstGeom>
        </p:spPr>
        <p:txBody>
          <a:bodyPr lIns="90000" tIns="46800" rIns="90000" bIns="46800" anchor="t" anchorCtr="0"/>
          <a:lstStyle>
            <a:lvl1pPr algn="l">
              <a:buNone/>
              <a:defRPr sz="2100" baseline="0">
                <a:solidFill>
                  <a:schemeClr val="bg1"/>
                </a:solidFill>
              </a:defRPr>
            </a:lvl1pPr>
          </a:lstStyle>
          <a:p>
            <a:pPr lvl="0"/>
            <a:r>
              <a:rPr lang="en-GB" noProof="0" dirty="0"/>
              <a:t>Click to add text</a:t>
            </a:r>
          </a:p>
        </p:txBody>
      </p:sp>
      <p:pic>
        <p:nvPicPr>
          <p:cNvPr id="7" name="Image 7">
            <a:extLst>
              <a:ext uri="{FF2B5EF4-FFF2-40B4-BE49-F238E27FC236}">
                <a16:creationId xmlns:a16="http://schemas.microsoft.com/office/drawing/2014/main" id="{EE7FAFDB-A00C-424D-9590-D5D545EEEA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77780" y="170608"/>
            <a:ext cx="1617029" cy="400893"/>
          </a:xfrm>
          <a:prstGeom prst="rect">
            <a:avLst/>
          </a:prstGeom>
        </p:spPr>
      </p:pic>
    </p:spTree>
    <p:extLst>
      <p:ext uri="{BB962C8B-B14F-4D97-AF65-F5344CB8AC3E}">
        <p14:creationId xmlns:p14="http://schemas.microsoft.com/office/powerpoint/2010/main" val="60106050"/>
      </p:ext>
    </p:extLst>
  </p:cSld>
  <p:clrMapOvr>
    <a:masterClrMapping/>
  </p:clrMapOvr>
  <p:transition>
    <p:fade/>
  </p:transition>
  <p:hf hdr="0" ftr="0" dt="0"/>
  <p:extLst>
    <p:ext uri="{DCECCB84-F9BA-43D5-87BE-67443E8EF086}">
      <p15:sldGuideLst xmlns:p15="http://schemas.microsoft.com/office/powerpoint/2012/main">
        <p15:guide id="1" orient="horz" pos="1416" userDrawn="1">
          <p15:clr>
            <a:srgbClr val="FBAE40"/>
          </p15:clr>
        </p15:guide>
        <p15:guide id="2" orient="horz" pos="1507" userDrawn="1">
          <p15:clr>
            <a:srgbClr val="FBAE40"/>
          </p15:clr>
        </p15:guide>
        <p15:guide id="3" orient="horz" pos="1938" userDrawn="1">
          <p15:clr>
            <a:srgbClr val="FBAE40"/>
          </p15:clr>
        </p15:guide>
        <p15:guide id="4" orient="horz" pos="2595" userDrawn="1">
          <p15:clr>
            <a:srgbClr val="FBAE40"/>
          </p15:clr>
        </p15:guide>
        <p15:guide id="5" orient="horz" pos="2663" userDrawn="1">
          <p15:clr>
            <a:srgbClr val="FBAE40"/>
          </p15:clr>
        </p15:guide>
        <p15:guide id="6" orient="horz" pos="2799" userDrawn="1">
          <p15:clr>
            <a:srgbClr val="FBAE40"/>
          </p15:clr>
        </p15:guide>
        <p15:guide id="7" orient="horz" pos="1121" userDrawn="1">
          <p15:clr>
            <a:srgbClr val="FBAE40"/>
          </p15:clr>
        </p15:guide>
        <p15:guide id="8" pos="340" userDrawn="1">
          <p15:clr>
            <a:srgbClr val="FBAE40"/>
          </p15:clr>
        </p15:guide>
        <p15:guide id="9" pos="5397" userDrawn="1">
          <p15:clr>
            <a:srgbClr val="FBAE40"/>
          </p15:clr>
        </p15:guide>
        <p15:guide id="10" pos="70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
        <p:nvSpPr>
          <p:cNvPr id="3" name="Textfeld 3">
            <a:extLst>
              <a:ext uri="{FF2B5EF4-FFF2-40B4-BE49-F238E27FC236}">
                <a16:creationId xmlns:a16="http://schemas.microsoft.com/office/drawing/2014/main" id="{EDD4F8A4-F927-D703-DFED-88918F14A1E5}"/>
              </a:ext>
            </a:extLst>
          </p:cNvPr>
          <p:cNvSpPr txBox="1">
            <a:spLocks noChangeArrowheads="1"/>
          </p:cNvSpPr>
          <p:nvPr userDrawn="1"/>
        </p:nvSpPr>
        <p:spPr bwMode="auto">
          <a:xfrm>
            <a:off x="8459810" y="4934492"/>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marL="0" indent="0" algn="r" eaLnBrk="1" hangingPunct="1">
              <a:buFont typeface="Arial" panose="020B0604020202020204" pitchFamily="34" charset="0"/>
              <a:buNone/>
            </a:pPr>
            <a:fld id="{36B506C6-01B9-4D28-8458-0BDC8A27A973}" type="slidenum">
              <a:rPr lang="de-DE" altLang="nb-NO" sz="750" b="0">
                <a:solidFill>
                  <a:srgbClr val="7F7F7F"/>
                </a:solidFill>
              </a:rPr>
              <a:pPr marL="0" indent="0" algn="r" eaLnBrk="1" hangingPunct="1">
                <a:buFont typeface="Arial" panose="020B0604020202020204" pitchFamily="34" charset="0"/>
                <a:buNone/>
              </a:pPr>
              <a:t>‹#›</a:t>
            </a:fld>
            <a:endParaRPr lang="de-DE" altLang="nb-NO" sz="750" b="0" dirty="0">
              <a:solidFill>
                <a:srgbClr val="7F7F7F"/>
              </a:solidFill>
            </a:endParaRPr>
          </a:p>
        </p:txBody>
      </p:sp>
    </p:spTree>
    <p:extLst>
      <p:ext uri="{BB962C8B-B14F-4D97-AF65-F5344CB8AC3E}">
        <p14:creationId xmlns:p14="http://schemas.microsoft.com/office/powerpoint/2010/main" val="936982558"/>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ull Screen">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147600" y="4935600"/>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l" eaLnBrk="1" hangingPunct="1"/>
            <a:fld id="{36B506C6-01B9-4D28-8458-0BDC8A27A973}" type="slidenum">
              <a:rPr lang="de-DE" altLang="nb-NO" sz="750" b="0">
                <a:solidFill>
                  <a:srgbClr val="7F7F7F"/>
                </a:solidFill>
              </a:rPr>
              <a:pPr algn="l" eaLnBrk="1" hangingPunct="1"/>
              <a:t>‹#›</a:t>
            </a:fld>
            <a:endParaRPr lang="de-DE" altLang="nb-NO" sz="750" b="0" dirty="0">
              <a:solidFill>
                <a:srgbClr val="7F7F7F"/>
              </a:solidFill>
            </a:endParaRPr>
          </a:p>
        </p:txBody>
      </p:sp>
      <p:sp>
        <p:nvSpPr>
          <p:cNvPr id="4" name="Picture Placeholder 3">
            <a:extLst>
              <a:ext uri="{FF2B5EF4-FFF2-40B4-BE49-F238E27FC236}">
                <a16:creationId xmlns:a16="http://schemas.microsoft.com/office/drawing/2014/main" id="{8EA10E34-316C-197F-54BF-A8B43E222BEE}"/>
              </a:ext>
            </a:extLst>
          </p:cNvPr>
          <p:cNvSpPr>
            <a:spLocks noGrp="1"/>
          </p:cNvSpPr>
          <p:nvPr>
            <p:ph type="pic" sz="quarter" idx="10"/>
          </p:nvPr>
        </p:nvSpPr>
        <p:spPr>
          <a:xfrm>
            <a:off x="0" y="0"/>
            <a:ext cx="9144000" cy="5143500"/>
          </a:xfrm>
          <a:prstGeom prst="rect">
            <a:avLst/>
          </a:prstGeom>
        </p:spPr>
        <p:txBody>
          <a:bodyPr/>
          <a:lstStyle/>
          <a:p>
            <a:endParaRPr lang="en-GB"/>
          </a:p>
        </p:txBody>
      </p:sp>
    </p:spTree>
    <p:extLst>
      <p:ext uri="{BB962C8B-B14F-4D97-AF65-F5344CB8AC3E}">
        <p14:creationId xmlns:p14="http://schemas.microsoft.com/office/powerpoint/2010/main" val="2343089181"/>
      </p:ext>
    </p:extLst>
  </p:cSld>
  <p:clrMapOvr>
    <a:masterClrMapping/>
  </p:clrMapOvr>
  <p:transition>
    <p:fade/>
  </p:transition>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ck">
    <p:spTree>
      <p:nvGrpSpPr>
        <p:cNvPr id="1" name=""/>
        <p:cNvGrpSpPr/>
        <p:nvPr/>
      </p:nvGrpSpPr>
      <p:grpSpPr>
        <a:xfrm>
          <a:off x="0" y="0"/>
          <a:ext cx="0" cy="0"/>
          <a:chOff x="0" y="0"/>
          <a:chExt cx="0" cy="0"/>
        </a:xfrm>
      </p:grpSpPr>
      <p:sp>
        <p:nvSpPr>
          <p:cNvPr id="2" name="Textfeld 3">
            <a:extLst>
              <a:ext uri="{FF2B5EF4-FFF2-40B4-BE49-F238E27FC236}">
                <a16:creationId xmlns:a16="http://schemas.microsoft.com/office/drawing/2014/main" id="{67C6EC1B-4BEC-2E0E-53F3-3D80B15E095C}"/>
              </a:ext>
            </a:extLst>
          </p:cNvPr>
          <p:cNvSpPr txBox="1">
            <a:spLocks noChangeArrowheads="1"/>
          </p:cNvSpPr>
          <p:nvPr userDrawn="1"/>
        </p:nvSpPr>
        <p:spPr bwMode="auto">
          <a:xfrm>
            <a:off x="146390" y="4934492"/>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l" eaLnBrk="1" hangingPunct="1"/>
            <a:fld id="{36B506C6-01B9-4D28-8458-0BDC8A27A973}" type="slidenum">
              <a:rPr lang="de-DE" altLang="nb-NO" sz="750" b="0">
                <a:solidFill>
                  <a:srgbClr val="7F7F7F"/>
                </a:solidFill>
              </a:rPr>
              <a:pPr algn="l" eaLnBrk="1" hangingPunct="1"/>
              <a:t>‹#›</a:t>
            </a:fld>
            <a:endParaRPr lang="de-DE" altLang="nb-NO" sz="750" b="0" dirty="0">
              <a:solidFill>
                <a:srgbClr val="7F7F7F"/>
              </a:solidFill>
            </a:endParaRPr>
          </a:p>
        </p:txBody>
      </p:sp>
      <p:sp>
        <p:nvSpPr>
          <p:cNvPr id="6" name="Title 1"/>
          <p:cNvSpPr>
            <a:spLocks noGrp="1"/>
          </p:cNvSpPr>
          <p:nvPr>
            <p:ph type="ctrTitle" hasCustomPrompt="1"/>
          </p:nvPr>
        </p:nvSpPr>
        <p:spPr>
          <a:xfrm>
            <a:off x="666000" y="172800"/>
            <a:ext cx="6620400" cy="352800"/>
          </a:xfrm>
          <a:prstGeom prst="rect">
            <a:avLst/>
          </a:prstGeom>
        </p:spPr>
        <p:txBody>
          <a:bodyPr lIns="90000" tIns="46800" rIns="90000" bIns="46800" anchor="ctr" anchorCtr="0"/>
          <a:lstStyle>
            <a:lvl1pPr algn="l">
              <a:defRPr sz="2100" b="1" baseline="0">
                <a:solidFill>
                  <a:schemeClr val="tx1"/>
                </a:solidFill>
              </a:defRPr>
            </a:lvl1pPr>
          </a:lstStyle>
          <a:p>
            <a:r>
              <a:rPr lang="en-GB" noProof="0" dirty="0"/>
              <a:t>Click to add heading</a:t>
            </a:r>
          </a:p>
        </p:txBody>
      </p:sp>
      <p:sp>
        <p:nvSpPr>
          <p:cNvPr id="7" name="Subtitle 2"/>
          <p:cNvSpPr>
            <a:spLocks noGrp="1"/>
          </p:cNvSpPr>
          <p:nvPr>
            <p:ph type="subTitle" idx="1" hasCustomPrompt="1"/>
          </p:nvPr>
        </p:nvSpPr>
        <p:spPr>
          <a:xfrm>
            <a:off x="250825" y="808039"/>
            <a:ext cx="8677276" cy="287336"/>
          </a:xfrm>
          <a:prstGeom prst="rect">
            <a:avLst/>
          </a:prstGeom>
        </p:spPr>
        <p:txBody>
          <a:bodyPr wrap="square" lIns="90000" tIns="46800" rIns="90000" bIns="46800" anchor="ctr" anchorCtr="0">
            <a:noAutofit/>
          </a:bodyPr>
          <a:lstStyle>
            <a:lvl1pPr marL="0" indent="0" algn="l">
              <a:buFont typeface="Arial" panose="020B0604020202020204" pitchFamily="34" charset="0"/>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pic>
        <p:nvPicPr>
          <p:cNvPr id="3" name="Image 10">
            <a:extLst>
              <a:ext uri="{FF2B5EF4-FFF2-40B4-BE49-F238E27FC236}">
                <a16:creationId xmlns:a16="http://schemas.microsoft.com/office/drawing/2014/main" id="{D105DBF8-F054-3E44-CA6D-FF20F9EBF9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57673" y="190500"/>
            <a:ext cx="1581735" cy="409575"/>
          </a:xfrm>
          <a:prstGeom prst="rect">
            <a:avLst/>
          </a:prstGeom>
        </p:spPr>
      </p:pic>
      <p:sp>
        <p:nvSpPr>
          <p:cNvPr id="8" name="Textfeld 3">
            <a:extLst>
              <a:ext uri="{FF2B5EF4-FFF2-40B4-BE49-F238E27FC236}">
                <a16:creationId xmlns:a16="http://schemas.microsoft.com/office/drawing/2014/main" id="{4091265E-1D78-B2E8-C51E-99EC5ABE9339}"/>
              </a:ext>
            </a:extLst>
          </p:cNvPr>
          <p:cNvSpPr txBox="1">
            <a:spLocks noChangeArrowheads="1"/>
          </p:cNvSpPr>
          <p:nvPr userDrawn="1"/>
        </p:nvSpPr>
        <p:spPr bwMode="auto">
          <a:xfrm>
            <a:off x="8459810" y="4934492"/>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marL="0" indent="0" algn="r" eaLnBrk="1" hangingPunct="1">
              <a:buFont typeface="Arial" panose="020B0604020202020204" pitchFamily="34" charset="0"/>
              <a:buNone/>
            </a:pPr>
            <a:fld id="{36B506C6-01B9-4D28-8458-0BDC8A27A973}" type="slidenum">
              <a:rPr lang="de-DE" altLang="nb-NO" sz="750" b="0">
                <a:solidFill>
                  <a:srgbClr val="7F7F7F"/>
                </a:solidFill>
              </a:rPr>
              <a:pPr marL="0" indent="0" algn="r" eaLnBrk="1" hangingPunct="1">
                <a:buFont typeface="Arial" panose="020B0604020202020204" pitchFamily="34" charset="0"/>
                <a:buNone/>
              </a:pPr>
              <a:t>‹#›</a:t>
            </a:fld>
            <a:endParaRPr lang="de-DE" altLang="nb-NO" sz="750" b="0" dirty="0">
              <a:solidFill>
                <a:srgbClr val="7F7F7F"/>
              </a:solidFill>
            </a:endParaRPr>
          </a:p>
        </p:txBody>
      </p:sp>
    </p:spTree>
    <p:extLst>
      <p:ext uri="{BB962C8B-B14F-4D97-AF65-F5344CB8AC3E}">
        <p14:creationId xmlns:p14="http://schemas.microsoft.com/office/powerpoint/2010/main" val="1790766746"/>
      </p:ext>
    </p:extLst>
  </p:cSld>
  <p:clrMapOvr>
    <a:masterClrMapping/>
  </p:clrMapOvr>
  <p:transition>
    <p:fade/>
  </p:transition>
  <p:hf hdr="0" ftr="0" dt="0"/>
  <p:extLst>
    <p:ext uri="{DCECCB84-F9BA-43D5-87BE-67443E8EF086}">
      <p15:sldGuideLst xmlns:p15="http://schemas.microsoft.com/office/powerpoint/2012/main">
        <p15:guide id="1" pos="2880" userDrawn="1">
          <p15:clr>
            <a:srgbClr val="FBAE40"/>
          </p15:clr>
        </p15:guide>
        <p15:guide id="4" pos="5624" userDrawn="1">
          <p15:clr>
            <a:srgbClr val="FBAE40"/>
          </p15:clr>
        </p15:guide>
        <p15:guide id="5" orient="horz" pos="1620" userDrawn="1">
          <p15:clr>
            <a:srgbClr val="FBAE40"/>
          </p15:clr>
        </p15:guide>
        <p15:guide id="9" pos="428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66000" y="172800"/>
            <a:ext cx="6620400" cy="352800"/>
          </a:xfrm>
          <a:prstGeom prst="rect">
            <a:avLst/>
          </a:prstGeom>
        </p:spPr>
        <p:txBody>
          <a:bodyPr lIns="90000" tIns="46800" rIns="90000" bIns="46800" anchor="ctr" anchorCtr="0"/>
          <a:lstStyle>
            <a:lvl1pPr algn="l">
              <a:defRPr sz="2100" b="1" baseline="0">
                <a:solidFill>
                  <a:schemeClr val="tx1"/>
                </a:solidFill>
              </a:defRPr>
            </a:lvl1pPr>
          </a:lstStyle>
          <a:p>
            <a:r>
              <a:rPr lang="en-GB" noProof="0" dirty="0"/>
              <a:t>Click to add heading</a:t>
            </a:r>
          </a:p>
        </p:txBody>
      </p:sp>
      <p:sp>
        <p:nvSpPr>
          <p:cNvPr id="15" name="Subtitle 2"/>
          <p:cNvSpPr>
            <a:spLocks noGrp="1"/>
          </p:cNvSpPr>
          <p:nvPr>
            <p:ph type="subTitle" idx="1" hasCustomPrompt="1"/>
          </p:nvPr>
        </p:nvSpPr>
        <p:spPr>
          <a:xfrm>
            <a:off x="250825" y="808038"/>
            <a:ext cx="8677275" cy="287337"/>
          </a:xfrm>
          <a:prstGeom prst="rect">
            <a:avLst/>
          </a:prstGeom>
        </p:spPr>
        <p:txBody>
          <a:bodyPr lIns="90000" tIns="46800" rIns="90000" bIns="46800" anchor="ctr" anchorCtr="0"/>
          <a:lstStyle>
            <a:lvl1pPr marL="0" indent="0" algn="l">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250825" y="1203324"/>
            <a:ext cx="8677275" cy="3673475"/>
          </a:xfrm>
          <a:prstGeom prst="rect">
            <a:avLst/>
          </a:prstGeom>
        </p:spPr>
        <p:txBody>
          <a:bodyPr lIns="90000" tIns="46800" rIns="90000" bIns="46800"/>
          <a:lstStyle>
            <a:lvl1pPr marL="285750" indent="-285750">
              <a:buFont typeface="Arial" panose="020B0604020202020204" pitchFamily="34" charset="0"/>
              <a:buChar char="•"/>
              <a:defRPr sz="1350" b="0" baseline="0"/>
            </a:lvl1pPr>
            <a:lvl2pPr>
              <a:defRPr sz="1200"/>
            </a:lvl2pPr>
            <a:lvl3pPr>
              <a:defRPr sz="1200"/>
            </a:lvl3pPr>
            <a:lvl4pPr marL="540000" indent="0">
              <a:buNone/>
              <a:defRPr/>
            </a:lvl4pPr>
            <a:lvl5pPr>
              <a:defRPr sz="1200"/>
            </a:lvl5pPr>
            <a:lvl9pPr marL="2743200" indent="0">
              <a:buNone/>
              <a:defRPr/>
            </a:lvl9pPr>
          </a:lstStyle>
          <a:p>
            <a:pPr lvl="0"/>
            <a:r>
              <a:rPr lang="en-GB" noProof="0" dirty="0"/>
              <a:t>Click to add content</a:t>
            </a:r>
          </a:p>
          <a:p>
            <a:pPr lvl="1"/>
            <a:endParaRPr lang="en-GB" noProof="0" dirty="0"/>
          </a:p>
        </p:txBody>
      </p:sp>
      <p:sp>
        <p:nvSpPr>
          <p:cNvPr id="3" name="Textfeld 3">
            <a:extLst>
              <a:ext uri="{FF2B5EF4-FFF2-40B4-BE49-F238E27FC236}">
                <a16:creationId xmlns:a16="http://schemas.microsoft.com/office/drawing/2014/main" id="{5C9BBD1F-0456-11C7-5C3D-537750EF021F}"/>
              </a:ext>
            </a:extLst>
          </p:cNvPr>
          <p:cNvSpPr txBox="1">
            <a:spLocks noChangeArrowheads="1"/>
          </p:cNvSpPr>
          <p:nvPr userDrawn="1"/>
        </p:nvSpPr>
        <p:spPr bwMode="auto">
          <a:xfrm>
            <a:off x="8459810" y="4934492"/>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marL="0" indent="0" algn="r" eaLnBrk="1" hangingPunct="1">
              <a:buFont typeface="Arial" panose="020B0604020202020204" pitchFamily="34" charset="0"/>
              <a:buNone/>
            </a:pPr>
            <a:fld id="{36B506C6-01B9-4D28-8458-0BDC8A27A973}" type="slidenum">
              <a:rPr lang="de-DE" altLang="nb-NO" sz="750" b="0">
                <a:solidFill>
                  <a:srgbClr val="7F7F7F"/>
                </a:solidFill>
              </a:rPr>
              <a:pPr marL="0" indent="0" algn="r" eaLnBrk="1" hangingPunct="1">
                <a:buFont typeface="Arial" panose="020B0604020202020204" pitchFamily="34" charset="0"/>
                <a:buNone/>
              </a:pPr>
              <a:t>‹#›</a:t>
            </a:fld>
            <a:endParaRPr lang="de-DE" altLang="nb-NO" sz="750" b="0" dirty="0">
              <a:solidFill>
                <a:srgbClr val="7F7F7F"/>
              </a:solidFill>
            </a:endParaRPr>
          </a:p>
        </p:txBody>
      </p:sp>
    </p:spTree>
    <p:extLst>
      <p:ext uri="{BB962C8B-B14F-4D97-AF65-F5344CB8AC3E}">
        <p14:creationId xmlns:p14="http://schemas.microsoft.com/office/powerpoint/2010/main" val="758693140"/>
      </p:ext>
    </p:extLst>
  </p:cSld>
  <p:clrMapOvr>
    <a:masterClrMapping/>
  </p:clrMapOvr>
  <p:transition>
    <p:fade/>
  </p:transition>
  <p:hf hdr="0" ftr="0" dt="0"/>
  <p:extLst>
    <p:ext uri="{DCECCB84-F9BA-43D5-87BE-67443E8EF086}">
      <p15:sldGuideLst xmlns:p15="http://schemas.microsoft.com/office/powerpoint/2012/main">
        <p15:guide id="8" pos="5624" userDrawn="1">
          <p15:clr>
            <a:srgbClr val="FBAE40"/>
          </p15:clr>
        </p15:guide>
        <p15:guide id="10" pos="4286"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Sym">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66000" y="172800"/>
            <a:ext cx="6620400" cy="352800"/>
          </a:xfrm>
          <a:prstGeom prst="rect">
            <a:avLst/>
          </a:prstGeom>
        </p:spPr>
        <p:txBody>
          <a:bodyPr lIns="90000" tIns="46800" rIns="90000" bIns="46800" anchor="ctr" anchorCtr="0"/>
          <a:lstStyle>
            <a:lvl1pPr algn="l">
              <a:defRPr sz="2100" b="1" baseline="0">
                <a:solidFill>
                  <a:schemeClr val="tx1"/>
                </a:solidFill>
              </a:defRPr>
            </a:lvl1pPr>
          </a:lstStyle>
          <a:p>
            <a:r>
              <a:rPr lang="en-GB" noProof="0" dirty="0"/>
              <a:t>Click to add heading</a:t>
            </a:r>
          </a:p>
        </p:txBody>
      </p:sp>
      <p:sp>
        <p:nvSpPr>
          <p:cNvPr id="15" name="Subtitle 2"/>
          <p:cNvSpPr>
            <a:spLocks noGrp="1"/>
          </p:cNvSpPr>
          <p:nvPr>
            <p:ph type="subTitle" idx="1" hasCustomPrompt="1"/>
          </p:nvPr>
        </p:nvSpPr>
        <p:spPr>
          <a:xfrm>
            <a:off x="250825" y="808038"/>
            <a:ext cx="4177840" cy="287337"/>
          </a:xfrm>
          <a:prstGeom prst="rect">
            <a:avLst/>
          </a:prstGeom>
        </p:spPr>
        <p:txBody>
          <a:bodyPr lIns="90000" tIns="46800" rIns="90000" bIns="46800" anchor="ctr" anchorCtr="0"/>
          <a:lstStyle>
            <a:lvl1pPr marL="0" indent="0" algn="l">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250824" y="1203325"/>
            <a:ext cx="4177839" cy="3673475"/>
          </a:xfrm>
          <a:prstGeom prst="rect">
            <a:avLst/>
          </a:prstGeom>
        </p:spPr>
        <p:txBody>
          <a:bodyPr lIns="90000" tIns="46800" rIns="90000" bIns="46800"/>
          <a:lstStyle>
            <a:lvl1pPr marL="0" indent="0">
              <a:buFont typeface="Arial" panose="020B0604020202020204" pitchFamily="34" charset="0"/>
              <a:buNone/>
              <a:defRPr sz="1350" b="0" baseline="0"/>
            </a:lvl1pPr>
            <a:lvl2pPr>
              <a:defRPr sz="1200"/>
            </a:lvl2pPr>
            <a:lvl3pPr>
              <a:defRPr sz="1200"/>
            </a:lvl3pPr>
            <a:lvl5pPr>
              <a:defRPr sz="1200"/>
            </a:lvl5pPr>
          </a:lstStyle>
          <a:p>
            <a:pPr lvl="0"/>
            <a:r>
              <a:rPr lang="en-GB" noProof="0" dirty="0"/>
              <a:t>Click to add content</a:t>
            </a:r>
          </a:p>
          <a:p>
            <a:pPr lvl="0"/>
            <a:endParaRPr lang="en-GB" noProof="0" dirty="0"/>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4716464" y="808038"/>
            <a:ext cx="4427536" cy="4326421"/>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147600" y="4935600"/>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l" eaLnBrk="1" hangingPunct="1"/>
            <a:fld id="{36B506C6-01B9-4D28-8458-0BDC8A27A973}" type="slidenum">
              <a:rPr lang="de-DE" altLang="nb-NO" sz="750" b="0">
                <a:solidFill>
                  <a:srgbClr val="7F7F7F"/>
                </a:solidFill>
              </a:rPr>
              <a:pPr algn="l"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394666868"/>
      </p:ext>
    </p:extLst>
  </p:cSld>
  <p:clrMapOvr>
    <a:masterClrMapping/>
  </p:clrMapOvr>
  <p:transition>
    <p:fade/>
  </p:transition>
  <p:hf hdr="0" ftr="0" dt="0"/>
  <p:extLst>
    <p:ext uri="{DCECCB84-F9BA-43D5-87BE-67443E8EF086}">
      <p15:sldGuideLst xmlns:p15="http://schemas.microsoft.com/office/powerpoint/2012/main">
        <p15:guide id="9" pos="2789" userDrawn="1">
          <p15:clr>
            <a:srgbClr val="FBAE40"/>
          </p15:clr>
        </p15:guide>
        <p15:guide id="10" pos="5624" userDrawn="1">
          <p15:clr>
            <a:srgbClr val="FBAE40"/>
          </p15:clr>
        </p15:guide>
        <p15:guide id="11" pos="2971" userDrawn="1">
          <p15:clr>
            <a:srgbClr val="FBAE40"/>
          </p15:clr>
        </p15:guide>
        <p15:guide id="12" pos="428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Overlaped">
    <p:spTree>
      <p:nvGrpSpPr>
        <p:cNvPr id="1" name=""/>
        <p:cNvGrpSpPr/>
        <p:nvPr/>
      </p:nvGrpSpPr>
      <p:grpSpPr>
        <a:xfrm>
          <a:off x="0" y="0"/>
          <a:ext cx="0" cy="0"/>
          <a:chOff x="0" y="0"/>
          <a:chExt cx="0" cy="0"/>
        </a:xfrm>
      </p:grpSpPr>
      <p:sp>
        <p:nvSpPr>
          <p:cNvPr id="14" name="Title 1"/>
          <p:cNvSpPr>
            <a:spLocks noGrp="1"/>
          </p:cNvSpPr>
          <p:nvPr>
            <p:ph type="ctrTitle" hasCustomPrompt="1"/>
          </p:nvPr>
        </p:nvSpPr>
        <p:spPr>
          <a:xfrm>
            <a:off x="666000" y="172800"/>
            <a:ext cx="6620400" cy="352800"/>
          </a:xfrm>
          <a:prstGeom prst="rect">
            <a:avLst/>
          </a:prstGeom>
        </p:spPr>
        <p:txBody>
          <a:bodyPr lIns="90000" tIns="46800" rIns="90000" bIns="46800" anchor="ctr" anchorCtr="0"/>
          <a:lstStyle>
            <a:lvl1pPr algn="l">
              <a:defRPr sz="2100" b="1" baseline="0">
                <a:solidFill>
                  <a:schemeClr val="tx1"/>
                </a:solidFill>
              </a:defRPr>
            </a:lvl1pPr>
          </a:lstStyle>
          <a:p>
            <a:r>
              <a:rPr lang="en-GB" noProof="0" dirty="0"/>
              <a:t>Click to add heading</a:t>
            </a:r>
          </a:p>
        </p:txBody>
      </p:sp>
      <p:sp>
        <p:nvSpPr>
          <p:cNvPr id="15" name="Subtitle 2"/>
          <p:cNvSpPr>
            <a:spLocks noGrp="1"/>
          </p:cNvSpPr>
          <p:nvPr>
            <p:ph type="subTitle" idx="1" hasCustomPrompt="1"/>
          </p:nvPr>
        </p:nvSpPr>
        <p:spPr>
          <a:xfrm>
            <a:off x="250825" y="808038"/>
            <a:ext cx="4177840" cy="287337"/>
          </a:xfrm>
          <a:prstGeom prst="rect">
            <a:avLst/>
          </a:prstGeom>
        </p:spPr>
        <p:txBody>
          <a:bodyPr lIns="90000" tIns="46800" rIns="90000" bIns="46800" anchor="ctr" anchorCtr="0"/>
          <a:lstStyle>
            <a:lvl1pPr marL="0" indent="0" algn="l">
              <a:buNone/>
              <a:defRPr sz="1800" b="0" baseline="0"/>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GB" noProof="0" dirty="0"/>
              <a:t>Click to add subline</a:t>
            </a:r>
          </a:p>
        </p:txBody>
      </p:sp>
      <p:sp>
        <p:nvSpPr>
          <p:cNvPr id="7" name="Content Placeholder 2">
            <a:extLst>
              <a:ext uri="{FF2B5EF4-FFF2-40B4-BE49-F238E27FC236}">
                <a16:creationId xmlns:a16="http://schemas.microsoft.com/office/drawing/2014/main" id="{5C2038FC-B1DB-E343-B7CF-783464C55B1A}"/>
              </a:ext>
            </a:extLst>
          </p:cNvPr>
          <p:cNvSpPr>
            <a:spLocks noGrp="1"/>
          </p:cNvSpPr>
          <p:nvPr>
            <p:ph idx="10" hasCustomPrompt="1"/>
          </p:nvPr>
        </p:nvSpPr>
        <p:spPr>
          <a:xfrm>
            <a:off x="250824" y="1203325"/>
            <a:ext cx="4177839" cy="3673475"/>
          </a:xfrm>
          <a:prstGeom prst="rect">
            <a:avLst/>
          </a:prstGeom>
        </p:spPr>
        <p:txBody>
          <a:bodyPr lIns="90000" tIns="46800" rIns="90000" bIns="46800"/>
          <a:lstStyle>
            <a:lvl1pPr marL="0" indent="0">
              <a:buFont typeface="Arial" panose="020B0604020202020204" pitchFamily="34" charset="0"/>
              <a:buNone/>
              <a:defRPr sz="1350" b="0" baseline="0"/>
            </a:lvl1pPr>
            <a:lvl2pPr>
              <a:defRPr sz="1200"/>
            </a:lvl2pPr>
            <a:lvl3pPr>
              <a:defRPr sz="1200"/>
            </a:lvl3pPr>
            <a:lvl5pPr>
              <a:defRPr sz="1200"/>
            </a:lvl5pPr>
          </a:lstStyle>
          <a:p>
            <a:pPr lvl="0"/>
            <a:r>
              <a:rPr lang="en-GB" noProof="0" dirty="0"/>
              <a:t>Click to add content</a:t>
            </a:r>
          </a:p>
          <a:p>
            <a:pPr lvl="0"/>
            <a:endParaRPr lang="en-GB" noProof="0" dirty="0"/>
          </a:p>
        </p:txBody>
      </p:sp>
      <p:sp>
        <p:nvSpPr>
          <p:cNvPr id="3" name="Picture Placeholder 2">
            <a:extLst>
              <a:ext uri="{FF2B5EF4-FFF2-40B4-BE49-F238E27FC236}">
                <a16:creationId xmlns:a16="http://schemas.microsoft.com/office/drawing/2014/main" id="{85D7092E-BBE0-4647-84BD-2E79B37073D8}"/>
              </a:ext>
            </a:extLst>
          </p:cNvPr>
          <p:cNvSpPr>
            <a:spLocks noGrp="1"/>
          </p:cNvSpPr>
          <p:nvPr>
            <p:ph type="pic" sz="quarter" idx="11" hasCustomPrompt="1"/>
          </p:nvPr>
        </p:nvSpPr>
        <p:spPr>
          <a:xfrm>
            <a:off x="3230003" y="808038"/>
            <a:ext cx="5913997" cy="4326421"/>
          </a:xfrm>
          <a:prstGeom prst="rect">
            <a:avLst/>
          </a:prstGeom>
        </p:spPr>
        <p:txBody>
          <a:bodyPr lIns="0" tIns="0" rIns="0" bIns="0"/>
          <a:lstStyle>
            <a:lvl1pPr>
              <a:buNone/>
              <a:defRPr/>
            </a:lvl1pPr>
          </a:lstStyle>
          <a:p>
            <a:r>
              <a:rPr lang="en-GB" dirty="0"/>
              <a:t>Click on symbol to add picture</a:t>
            </a:r>
          </a:p>
        </p:txBody>
      </p:sp>
      <p:sp>
        <p:nvSpPr>
          <p:cNvPr id="2" name="Textfeld 3">
            <a:extLst>
              <a:ext uri="{FF2B5EF4-FFF2-40B4-BE49-F238E27FC236}">
                <a16:creationId xmlns:a16="http://schemas.microsoft.com/office/drawing/2014/main" id="{FE2FF176-1DD1-8574-A0D3-26E76C1F9A65}"/>
              </a:ext>
            </a:extLst>
          </p:cNvPr>
          <p:cNvSpPr txBox="1">
            <a:spLocks noChangeArrowheads="1"/>
          </p:cNvSpPr>
          <p:nvPr userDrawn="1"/>
        </p:nvSpPr>
        <p:spPr bwMode="auto">
          <a:xfrm>
            <a:off x="147600" y="4935600"/>
            <a:ext cx="576262" cy="2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eaLnBrk="0" hangingPunct="0">
              <a:defRPr b="1">
                <a:solidFill>
                  <a:schemeClr val="tx2"/>
                </a:solidFill>
                <a:latin typeface="Arial" panose="020B0604020202020204" pitchFamily="34" charset="0"/>
                <a:ea typeface="Geneva"/>
                <a:cs typeface="Geneva"/>
              </a:defRPr>
            </a:lvl1pPr>
            <a:lvl2pPr marL="742950" indent="-285750" algn="ctr" eaLnBrk="0" hangingPunct="0">
              <a:defRPr b="1">
                <a:solidFill>
                  <a:schemeClr val="tx2"/>
                </a:solidFill>
                <a:latin typeface="Arial" panose="020B0604020202020204" pitchFamily="34" charset="0"/>
                <a:ea typeface="Geneva"/>
                <a:cs typeface="Geneva"/>
              </a:defRPr>
            </a:lvl2pPr>
            <a:lvl3pPr marL="1143000" indent="-228600" algn="ctr" eaLnBrk="0" hangingPunct="0">
              <a:defRPr b="1">
                <a:solidFill>
                  <a:schemeClr val="tx2"/>
                </a:solidFill>
                <a:latin typeface="Arial" panose="020B0604020202020204" pitchFamily="34" charset="0"/>
                <a:ea typeface="Geneva"/>
                <a:cs typeface="Geneva"/>
              </a:defRPr>
            </a:lvl3pPr>
            <a:lvl4pPr marL="1600200" indent="-228600" algn="ctr" eaLnBrk="0" hangingPunct="0">
              <a:defRPr b="1">
                <a:solidFill>
                  <a:schemeClr val="tx2"/>
                </a:solidFill>
                <a:latin typeface="Arial" panose="020B0604020202020204" pitchFamily="34" charset="0"/>
                <a:ea typeface="Geneva"/>
                <a:cs typeface="Geneva"/>
              </a:defRPr>
            </a:lvl4pPr>
            <a:lvl5pPr marL="2057400" indent="-228600" algn="ctr" eaLnBrk="0" hangingPunct="0">
              <a:defRPr b="1">
                <a:solidFill>
                  <a:schemeClr val="tx2"/>
                </a:solidFill>
                <a:latin typeface="Arial" panose="020B0604020202020204" pitchFamily="34" charset="0"/>
                <a:ea typeface="Geneva"/>
                <a:cs typeface="Geneva"/>
              </a:defRPr>
            </a:lvl5pPr>
            <a:lvl6pPr marL="25146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6pPr>
            <a:lvl7pPr marL="29718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7pPr>
            <a:lvl8pPr marL="34290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8pPr>
            <a:lvl9pPr marL="3886200" indent="-228600" algn="ctr" eaLnBrk="0" fontAlgn="base" hangingPunct="0">
              <a:spcBef>
                <a:spcPct val="0"/>
              </a:spcBef>
              <a:spcAft>
                <a:spcPct val="0"/>
              </a:spcAft>
              <a:defRPr b="1">
                <a:solidFill>
                  <a:schemeClr val="tx2"/>
                </a:solidFill>
                <a:latin typeface="Arial" panose="020B0604020202020204" pitchFamily="34" charset="0"/>
                <a:ea typeface="Geneva"/>
                <a:cs typeface="Geneva"/>
              </a:defRPr>
            </a:lvl9pPr>
          </a:lstStyle>
          <a:p>
            <a:pPr algn="l" eaLnBrk="1" hangingPunct="1"/>
            <a:fld id="{36B506C6-01B9-4D28-8458-0BDC8A27A973}" type="slidenum">
              <a:rPr lang="de-DE" altLang="nb-NO" sz="750" b="0">
                <a:solidFill>
                  <a:srgbClr val="7F7F7F"/>
                </a:solidFill>
              </a:rPr>
              <a:pPr algn="l" eaLnBrk="1" hangingPunct="1"/>
              <a:t>‹#›</a:t>
            </a:fld>
            <a:endParaRPr lang="de-DE" altLang="nb-NO" sz="750" b="0" dirty="0">
              <a:solidFill>
                <a:srgbClr val="7F7F7F"/>
              </a:solidFill>
            </a:endParaRPr>
          </a:p>
        </p:txBody>
      </p:sp>
    </p:spTree>
    <p:extLst>
      <p:ext uri="{BB962C8B-B14F-4D97-AF65-F5344CB8AC3E}">
        <p14:creationId xmlns:p14="http://schemas.microsoft.com/office/powerpoint/2010/main" val="3210405594"/>
      </p:ext>
    </p:extLst>
  </p:cSld>
  <p:clrMapOvr>
    <a:masterClrMapping/>
  </p:clrMapOvr>
  <p:transition>
    <p:fade/>
  </p:transition>
  <p:hf hdr="0" ftr="0" dt="0"/>
  <p:extLst>
    <p:ext uri="{DCECCB84-F9BA-43D5-87BE-67443E8EF086}">
      <p15:sldGuideLst xmlns:p15="http://schemas.microsoft.com/office/powerpoint/2012/main">
        <p15:guide id="9" pos="2789" userDrawn="1">
          <p15:clr>
            <a:srgbClr val="FBAE40"/>
          </p15:clr>
        </p15:guide>
        <p15:guide id="10" pos="5624" userDrawn="1">
          <p15:clr>
            <a:srgbClr val="FBAE40"/>
          </p15:clr>
        </p15:guide>
        <p15:guide id="11" pos="2971" userDrawn="1">
          <p15:clr>
            <a:srgbClr val="FBAE40"/>
          </p15:clr>
        </p15:guide>
        <p15:guide id="12" pos="4286"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dirty="0"/>
          </a:p>
        </p:txBody>
      </p:sp>
      <p:sp>
        <p:nvSpPr>
          <p:cNvPr id="4" name="Subtitle 2"/>
          <p:cNvSpPr txBox="1">
            <a:spLocks/>
          </p:cNvSpPr>
          <p:nvPr/>
        </p:nvSpPr>
        <p:spPr>
          <a:xfrm>
            <a:off x="627063" y="3435288"/>
            <a:ext cx="8191500" cy="216024"/>
          </a:xfrm>
          <a:prstGeom prst="rect">
            <a:avLst/>
          </a:prstGeom>
        </p:spPr>
        <p:txBody>
          <a:bodyPr lIns="0" tIns="0" rIns="0" bIns="0" anchor="ctr" anchorCtr="0"/>
          <a:lstStyle>
            <a:lvl1pPr marL="0" indent="0" algn="l" rtl="0" eaLnBrk="1" fontAlgn="base" hangingPunct="1">
              <a:spcBef>
                <a:spcPct val="20000"/>
              </a:spcBef>
              <a:spcAft>
                <a:spcPct val="0"/>
              </a:spcAft>
              <a:buNone/>
              <a:defRPr sz="1800" baseline="0">
                <a:solidFill>
                  <a:schemeClr val="tx1"/>
                </a:solidFill>
                <a:latin typeface="+mn-lt"/>
                <a:ea typeface="Geneva" charset="-128"/>
                <a:cs typeface="+mn-cs"/>
              </a:defRPr>
            </a:lvl1pPr>
            <a:lvl2pPr marL="457200" indent="0" algn="ctr" rtl="0" eaLnBrk="1" fontAlgn="base" hangingPunct="1">
              <a:spcBef>
                <a:spcPct val="20000"/>
              </a:spcBef>
              <a:spcAft>
                <a:spcPct val="0"/>
              </a:spcAft>
              <a:buFont typeface="Wingdings" pitchFamily="2" charset="2"/>
              <a:buNone/>
              <a:defRPr>
                <a:solidFill>
                  <a:schemeClr val="tx1"/>
                </a:solidFill>
                <a:latin typeface="+mn-lt"/>
                <a:ea typeface="Geneva" charset="-128"/>
              </a:defRPr>
            </a:lvl2pPr>
            <a:lvl3pPr marL="914400" indent="0" algn="ctr" rtl="0" eaLnBrk="1" fontAlgn="base" hangingPunct="1">
              <a:spcBef>
                <a:spcPct val="20000"/>
              </a:spcBef>
              <a:spcAft>
                <a:spcPct val="0"/>
              </a:spcAft>
              <a:buNone/>
              <a:defRPr sz="1600">
                <a:solidFill>
                  <a:schemeClr val="tx1"/>
                </a:solidFill>
                <a:latin typeface="+mn-lt"/>
                <a:ea typeface="Geneva" charset="-128"/>
              </a:defRPr>
            </a:lvl3pPr>
            <a:lvl4pPr marL="1371600" indent="0" algn="ctr" rtl="0" eaLnBrk="1" fontAlgn="base" hangingPunct="1">
              <a:spcBef>
                <a:spcPct val="20000"/>
              </a:spcBef>
              <a:spcAft>
                <a:spcPct val="0"/>
              </a:spcAft>
              <a:buFont typeface="Arial" charset="0"/>
              <a:buNone/>
              <a:defRPr sz="1600">
                <a:solidFill>
                  <a:schemeClr val="tx1"/>
                </a:solidFill>
                <a:latin typeface="+mn-lt"/>
                <a:ea typeface="Geneva" charset="-128"/>
              </a:defRPr>
            </a:lvl4pPr>
            <a:lvl5pPr marL="1828800" indent="0" algn="ctr" rtl="0" eaLnBrk="1" fontAlgn="base" hangingPunct="1">
              <a:spcBef>
                <a:spcPct val="20000"/>
              </a:spcBef>
              <a:spcAft>
                <a:spcPct val="0"/>
              </a:spcAft>
              <a:buNone/>
              <a:defRPr sz="1600">
                <a:solidFill>
                  <a:schemeClr val="tx1"/>
                </a:solidFill>
                <a:latin typeface="+mn-lt"/>
                <a:ea typeface="Geneva" charset="-128"/>
              </a:defRPr>
            </a:lvl5pPr>
            <a:lvl6pPr marL="2286000" indent="0" algn="ctr" rtl="0" eaLnBrk="1" fontAlgn="base" hangingPunct="1">
              <a:spcBef>
                <a:spcPct val="20000"/>
              </a:spcBef>
              <a:spcAft>
                <a:spcPct val="0"/>
              </a:spcAft>
              <a:buNone/>
              <a:defRPr sz="1600">
                <a:solidFill>
                  <a:schemeClr val="tx1"/>
                </a:solidFill>
                <a:latin typeface="+mn-lt"/>
                <a:ea typeface="Geneva" charset="-128"/>
              </a:defRPr>
            </a:lvl6pPr>
            <a:lvl7pPr marL="2743200" indent="0" algn="ctr" rtl="0" eaLnBrk="1" fontAlgn="base" hangingPunct="1">
              <a:spcBef>
                <a:spcPct val="20000"/>
              </a:spcBef>
              <a:spcAft>
                <a:spcPct val="0"/>
              </a:spcAft>
              <a:buNone/>
              <a:defRPr sz="1600">
                <a:solidFill>
                  <a:schemeClr val="tx1"/>
                </a:solidFill>
                <a:latin typeface="+mn-lt"/>
                <a:ea typeface="Geneva" charset="-128"/>
              </a:defRPr>
            </a:lvl7pPr>
            <a:lvl8pPr marL="3200400" indent="0" algn="ctr" rtl="0" eaLnBrk="1" fontAlgn="base" hangingPunct="1">
              <a:spcBef>
                <a:spcPct val="20000"/>
              </a:spcBef>
              <a:spcAft>
                <a:spcPct val="0"/>
              </a:spcAft>
              <a:buNone/>
              <a:defRPr sz="1600">
                <a:solidFill>
                  <a:schemeClr val="tx1"/>
                </a:solidFill>
                <a:latin typeface="+mn-lt"/>
                <a:ea typeface="Geneva" charset="-128"/>
              </a:defRPr>
            </a:lvl8pPr>
            <a:lvl9pPr marL="3657600" indent="0" algn="ctr" rtl="0" eaLnBrk="1" fontAlgn="base" hangingPunct="1">
              <a:spcBef>
                <a:spcPct val="20000"/>
              </a:spcBef>
              <a:spcAft>
                <a:spcPct val="0"/>
              </a:spcAft>
              <a:buNone/>
              <a:defRPr sz="1600">
                <a:solidFill>
                  <a:schemeClr val="tx1"/>
                </a:solidFill>
                <a:latin typeface="+mn-lt"/>
                <a:ea typeface="Geneva" charset="-128"/>
              </a:defRPr>
            </a:lvl9pPr>
          </a:lstStyle>
          <a:p>
            <a:endParaRPr lang="en-US" sz="1350" b="0" kern="0" dirty="0"/>
          </a:p>
        </p:txBody>
      </p:sp>
      <p:pic>
        <p:nvPicPr>
          <p:cNvPr id="2" name="Image 10">
            <a:extLst>
              <a:ext uri="{FF2B5EF4-FFF2-40B4-BE49-F238E27FC236}">
                <a16:creationId xmlns:a16="http://schemas.microsoft.com/office/drawing/2014/main" id="{4A312A4E-C7D8-2932-86D0-0E5C2184EF6D}"/>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57673" y="190500"/>
            <a:ext cx="1581735" cy="409575"/>
          </a:xfrm>
          <a:prstGeom prst="rect">
            <a:avLst/>
          </a:prstGeom>
        </p:spPr>
      </p:pic>
      <p:sp>
        <p:nvSpPr>
          <p:cNvPr id="3" name="Rectangle 2">
            <a:extLst>
              <a:ext uri="{FF2B5EF4-FFF2-40B4-BE49-F238E27FC236}">
                <a16:creationId xmlns:a16="http://schemas.microsoft.com/office/drawing/2014/main" id="{AB130932-E434-FFA8-D192-A53AE5B65761}"/>
              </a:ext>
            </a:extLst>
          </p:cNvPr>
          <p:cNvSpPr/>
          <p:nvPr userDrawn="1"/>
        </p:nvSpPr>
        <p:spPr>
          <a:xfrm>
            <a:off x="247650" y="190500"/>
            <a:ext cx="333375" cy="33337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13"/>
          </a:p>
        </p:txBody>
      </p:sp>
      <p:cxnSp>
        <p:nvCxnSpPr>
          <p:cNvPr id="5" name="Connecteur droit 8">
            <a:extLst>
              <a:ext uri="{FF2B5EF4-FFF2-40B4-BE49-F238E27FC236}">
                <a16:creationId xmlns:a16="http://schemas.microsoft.com/office/drawing/2014/main" id="{AABFACD0-7769-4C1E-1D5A-B378CB904398}"/>
              </a:ext>
            </a:extLst>
          </p:cNvPr>
          <p:cNvCxnSpPr/>
          <p:nvPr userDrawn="1"/>
        </p:nvCxnSpPr>
        <p:spPr>
          <a:xfrm>
            <a:off x="581025" y="514350"/>
            <a:ext cx="6705600" cy="9525"/>
          </a:xfrm>
          <a:prstGeom prst="line">
            <a:avLst/>
          </a:prstGeom>
          <a:ln>
            <a:solidFill>
              <a:schemeClr val="accent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67419509"/>
      </p:ext>
    </p:extLst>
  </p:cSld>
  <p:clrMap bg1="lt1" tx1="dk1" bg2="lt2" tx2="dk2" accent1="accent1" accent2="accent2" accent3="accent3" accent4="accent4" accent5="accent5" accent6="accent6" hlink="hlink" folHlink="folHlink"/>
  <p:sldLayoutIdLst>
    <p:sldLayoutId id="2147483664" r:id="rId1"/>
    <p:sldLayoutId id="2147483684" r:id="rId2"/>
    <p:sldLayoutId id="2147483665" r:id="rId3"/>
    <p:sldLayoutId id="2147483681" r:id="rId4"/>
    <p:sldLayoutId id="2147483682" r:id="rId5"/>
    <p:sldLayoutId id="2147483679" r:id="rId6"/>
    <p:sldLayoutId id="2147483672" r:id="rId7"/>
    <p:sldLayoutId id="2147483673" r:id="rId8"/>
    <p:sldLayoutId id="2147483692" r:id="rId9"/>
    <p:sldLayoutId id="2147483690" r:id="rId10"/>
    <p:sldLayoutId id="2147483680" r:id="rId11"/>
    <p:sldLayoutId id="2147483689" r:id="rId12"/>
    <p:sldLayoutId id="2147483676" r:id="rId13"/>
    <p:sldLayoutId id="2147483685" r:id="rId14"/>
    <p:sldLayoutId id="2147483691" r:id="rId15"/>
    <p:sldLayoutId id="2147483686" r:id="rId16"/>
    <p:sldLayoutId id="2147483687" r:id="rId17"/>
    <p:sldLayoutId id="2147483688" r:id="rId18"/>
    <p:sldLayoutId id="2147483693" r:id="rId19"/>
    <p:sldLayoutId id="2147483683" r:id="rId20"/>
  </p:sldLayoutIdLst>
  <p:transition>
    <p:fade/>
  </p:transition>
  <p:hf hdr="0" ftr="0" dt="0"/>
  <p:txStyles>
    <p:titleStyle>
      <a:lvl1pPr algn="l" rtl="0" eaLnBrk="1" fontAlgn="base" hangingPunct="1">
        <a:spcBef>
          <a:spcPct val="0"/>
        </a:spcBef>
        <a:spcAft>
          <a:spcPct val="0"/>
        </a:spcAft>
        <a:defRPr sz="2400" b="1">
          <a:solidFill>
            <a:srgbClr val="094831"/>
          </a:solidFill>
          <a:latin typeface="+mj-lt"/>
          <a:ea typeface="Geneva" charset="-128"/>
          <a:cs typeface="+mj-cs"/>
        </a:defRPr>
      </a:lvl1pPr>
      <a:lvl2pPr algn="l" rtl="0" eaLnBrk="1" fontAlgn="base" hangingPunct="1">
        <a:spcBef>
          <a:spcPct val="0"/>
        </a:spcBef>
        <a:spcAft>
          <a:spcPct val="0"/>
        </a:spcAft>
        <a:defRPr sz="2100" b="1">
          <a:solidFill>
            <a:schemeClr val="tx1"/>
          </a:solidFill>
          <a:latin typeface="Arial" charset="0"/>
          <a:ea typeface="Geneva" charset="-128"/>
        </a:defRPr>
      </a:lvl2pPr>
      <a:lvl3pPr algn="l" rtl="0" eaLnBrk="1" fontAlgn="base" hangingPunct="1">
        <a:spcBef>
          <a:spcPct val="0"/>
        </a:spcBef>
        <a:spcAft>
          <a:spcPct val="0"/>
        </a:spcAft>
        <a:defRPr sz="2100" b="1">
          <a:solidFill>
            <a:schemeClr val="tx1"/>
          </a:solidFill>
          <a:latin typeface="Arial" charset="0"/>
          <a:ea typeface="Geneva" charset="-128"/>
        </a:defRPr>
      </a:lvl3pPr>
      <a:lvl4pPr algn="l" rtl="0" eaLnBrk="1" fontAlgn="base" hangingPunct="1">
        <a:spcBef>
          <a:spcPct val="0"/>
        </a:spcBef>
        <a:spcAft>
          <a:spcPct val="0"/>
        </a:spcAft>
        <a:defRPr sz="2100" b="1">
          <a:solidFill>
            <a:schemeClr val="tx1"/>
          </a:solidFill>
          <a:latin typeface="Arial" charset="0"/>
          <a:ea typeface="Geneva" charset="-128"/>
        </a:defRPr>
      </a:lvl4pPr>
      <a:lvl5pPr algn="l" rtl="0" eaLnBrk="1" fontAlgn="base" hangingPunct="1">
        <a:spcBef>
          <a:spcPct val="0"/>
        </a:spcBef>
        <a:spcAft>
          <a:spcPct val="0"/>
        </a:spcAft>
        <a:defRPr sz="2100" b="1">
          <a:solidFill>
            <a:schemeClr val="tx1"/>
          </a:solidFill>
          <a:latin typeface="Arial" charset="0"/>
          <a:ea typeface="Geneva" charset="-128"/>
        </a:defRPr>
      </a:lvl5pPr>
      <a:lvl6pPr marL="342900" algn="l" rtl="0" eaLnBrk="1" fontAlgn="base" hangingPunct="1">
        <a:spcBef>
          <a:spcPct val="0"/>
        </a:spcBef>
        <a:spcAft>
          <a:spcPct val="0"/>
        </a:spcAft>
        <a:defRPr sz="2100" b="1">
          <a:solidFill>
            <a:schemeClr val="tx1"/>
          </a:solidFill>
          <a:latin typeface="Arial" charset="0"/>
        </a:defRPr>
      </a:lvl6pPr>
      <a:lvl7pPr marL="685800" algn="l" rtl="0" eaLnBrk="1" fontAlgn="base" hangingPunct="1">
        <a:spcBef>
          <a:spcPct val="0"/>
        </a:spcBef>
        <a:spcAft>
          <a:spcPct val="0"/>
        </a:spcAft>
        <a:defRPr sz="2100" b="1">
          <a:solidFill>
            <a:schemeClr val="tx1"/>
          </a:solidFill>
          <a:latin typeface="Arial" charset="0"/>
        </a:defRPr>
      </a:lvl7pPr>
      <a:lvl8pPr marL="1028700" algn="l" rtl="0" eaLnBrk="1" fontAlgn="base" hangingPunct="1">
        <a:spcBef>
          <a:spcPct val="0"/>
        </a:spcBef>
        <a:spcAft>
          <a:spcPct val="0"/>
        </a:spcAft>
        <a:defRPr sz="2100" b="1">
          <a:solidFill>
            <a:schemeClr val="tx1"/>
          </a:solidFill>
          <a:latin typeface="Arial" charset="0"/>
        </a:defRPr>
      </a:lvl8pPr>
      <a:lvl9pPr marL="1371600" algn="l" rtl="0" eaLnBrk="1" fontAlgn="base" hangingPunct="1">
        <a:spcBef>
          <a:spcPct val="0"/>
        </a:spcBef>
        <a:spcAft>
          <a:spcPct val="0"/>
        </a:spcAft>
        <a:defRPr sz="2100" b="1">
          <a:solidFill>
            <a:schemeClr val="tx1"/>
          </a:solidFill>
          <a:latin typeface="Arial" charset="0"/>
        </a:defRPr>
      </a:lvl9pPr>
    </p:titleStyle>
    <p:bodyStyle>
      <a:lvl1pPr marL="180000" indent="-180000" algn="l" rtl="0" eaLnBrk="1" fontAlgn="base" hangingPunct="1">
        <a:spcBef>
          <a:spcPct val="20000"/>
        </a:spcBef>
        <a:spcAft>
          <a:spcPct val="0"/>
        </a:spcAft>
        <a:buFont typeface="Wingdings" pitchFamily="2" charset="2"/>
        <a:buChar char="§"/>
        <a:defRPr sz="1800">
          <a:solidFill>
            <a:schemeClr val="tx1"/>
          </a:solidFill>
          <a:latin typeface="+mn-lt"/>
          <a:ea typeface="Geneva" charset="-128"/>
          <a:cs typeface="+mn-cs"/>
        </a:defRPr>
      </a:lvl1pPr>
      <a:lvl2pPr marL="360000" indent="-180000" algn="l" rtl="0" eaLnBrk="1" fontAlgn="base" hangingPunct="1">
        <a:spcBef>
          <a:spcPct val="20000"/>
        </a:spcBef>
        <a:spcAft>
          <a:spcPct val="0"/>
        </a:spcAft>
        <a:buFont typeface="Wingdings" pitchFamily="2" charset="2"/>
        <a:buChar char="§"/>
        <a:defRPr sz="1600">
          <a:solidFill>
            <a:schemeClr val="tx1"/>
          </a:solidFill>
          <a:latin typeface="+mn-lt"/>
          <a:ea typeface="Geneva" charset="-128"/>
        </a:defRPr>
      </a:lvl2pPr>
      <a:lvl3pPr marL="540000" indent="-180000" algn="l" rtl="0" eaLnBrk="1" fontAlgn="base" hangingPunct="1">
        <a:spcBef>
          <a:spcPct val="20000"/>
        </a:spcBef>
        <a:spcAft>
          <a:spcPct val="0"/>
        </a:spcAft>
        <a:buFont typeface="Wingdings" pitchFamily="2" charset="2"/>
        <a:buChar char="§"/>
        <a:defRPr sz="1400">
          <a:solidFill>
            <a:schemeClr val="tx1"/>
          </a:solidFill>
          <a:latin typeface="+mn-lt"/>
          <a:ea typeface="Geneva" charset="-128"/>
        </a:defRPr>
      </a:lvl3pPr>
      <a:lvl4pPr marL="720000" indent="-180000" algn="l" rtl="0" eaLnBrk="1" fontAlgn="base" hangingPunct="1">
        <a:spcBef>
          <a:spcPct val="20000"/>
        </a:spcBef>
        <a:spcAft>
          <a:spcPct val="0"/>
        </a:spcAft>
        <a:buFont typeface="Wingdings" pitchFamily="2" charset="2"/>
        <a:buChar char="§"/>
        <a:defRPr sz="1200">
          <a:solidFill>
            <a:schemeClr val="tx1"/>
          </a:solidFill>
          <a:latin typeface="+mn-lt"/>
          <a:ea typeface="Geneva" charset="-128"/>
        </a:defRPr>
      </a:lvl4pPr>
      <a:lvl5pPr marL="900000" indent="-180000" algn="l" rtl="0" eaLnBrk="1" fontAlgn="base" hangingPunct="1">
        <a:spcBef>
          <a:spcPct val="20000"/>
        </a:spcBef>
        <a:spcAft>
          <a:spcPct val="0"/>
        </a:spcAft>
        <a:buFont typeface="Wingdings" pitchFamily="2" charset="2"/>
        <a:buChar char="§"/>
        <a:defRPr sz="1000">
          <a:solidFill>
            <a:schemeClr val="tx1"/>
          </a:solidFill>
          <a:latin typeface="+mn-lt"/>
          <a:ea typeface="Geneva" charset="-128"/>
        </a:defRPr>
      </a:lvl5pPr>
      <a:lvl6pPr marL="1885950" indent="-171450" algn="l" rtl="0" eaLnBrk="1" fontAlgn="base" hangingPunct="1">
        <a:spcBef>
          <a:spcPct val="20000"/>
        </a:spcBef>
        <a:spcAft>
          <a:spcPct val="0"/>
        </a:spcAft>
        <a:buChar char="–"/>
        <a:defRPr sz="1200">
          <a:solidFill>
            <a:schemeClr val="tx1"/>
          </a:solidFill>
          <a:latin typeface="+mn-lt"/>
          <a:ea typeface="Geneva" charset="-128"/>
        </a:defRPr>
      </a:lvl6pPr>
      <a:lvl7pPr marL="2228850" indent="-171450" algn="l" rtl="0" eaLnBrk="1" fontAlgn="base" hangingPunct="1">
        <a:spcBef>
          <a:spcPct val="20000"/>
        </a:spcBef>
        <a:spcAft>
          <a:spcPct val="0"/>
        </a:spcAft>
        <a:buChar char="–"/>
        <a:defRPr sz="1200">
          <a:solidFill>
            <a:schemeClr val="tx1"/>
          </a:solidFill>
          <a:latin typeface="+mn-lt"/>
          <a:ea typeface="Geneva" charset="-128"/>
        </a:defRPr>
      </a:lvl7pPr>
      <a:lvl8pPr marL="2571750" indent="-171450" algn="l" rtl="0" eaLnBrk="1" fontAlgn="base" hangingPunct="1">
        <a:spcBef>
          <a:spcPct val="20000"/>
        </a:spcBef>
        <a:spcAft>
          <a:spcPct val="0"/>
        </a:spcAft>
        <a:buChar char="–"/>
        <a:defRPr sz="1200">
          <a:solidFill>
            <a:schemeClr val="tx1"/>
          </a:solidFill>
          <a:latin typeface="+mn-lt"/>
          <a:ea typeface="Geneva" charset="-128"/>
        </a:defRPr>
      </a:lvl8pPr>
      <a:lvl9pPr marL="2914650" indent="-171450" algn="l" rtl="0" eaLnBrk="1" fontAlgn="base" hangingPunct="1">
        <a:spcBef>
          <a:spcPct val="20000"/>
        </a:spcBef>
        <a:spcAft>
          <a:spcPct val="0"/>
        </a:spcAft>
        <a:buChar char="–"/>
        <a:defRPr sz="1200">
          <a:solidFill>
            <a:schemeClr val="tx1"/>
          </a:solidFill>
          <a:latin typeface="+mn-lt"/>
          <a:ea typeface="Geneva" charset="-128"/>
        </a:defRPr>
      </a:lvl9pPr>
    </p:bodyStyle>
    <p:otherStyle>
      <a:defPPr>
        <a:defRPr lang="da-DK"/>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624" userDrawn="1">
          <p15:clr>
            <a:srgbClr val="F26B43"/>
          </p15:clr>
        </p15:guide>
        <p15:guide id="2" pos="158" userDrawn="1">
          <p15:clr>
            <a:srgbClr val="F26B43"/>
          </p15:clr>
        </p15:guide>
        <p15:guide id="3" pos="4286" userDrawn="1">
          <p15:clr>
            <a:srgbClr val="F26B43"/>
          </p15:clr>
        </p15:guide>
        <p15:guide id="4" orient="horz" pos="100" userDrawn="1">
          <p15:clr>
            <a:srgbClr val="F26B43"/>
          </p15:clr>
        </p15:guide>
        <p15:guide id="5" orient="horz" pos="327" userDrawn="1">
          <p15:clr>
            <a:srgbClr val="F26B43"/>
          </p15:clr>
        </p15:guide>
        <p15:guide id="6" orient="horz" pos="509" userDrawn="1">
          <p15:clr>
            <a:srgbClr val="F26B43"/>
          </p15:clr>
        </p15:guide>
        <p15:guide id="7" orient="horz" pos="690" userDrawn="1">
          <p15:clr>
            <a:srgbClr val="F26B43"/>
          </p15:clr>
        </p15:guide>
        <p15:guide id="8" orient="horz" pos="758" userDrawn="1">
          <p15:clr>
            <a:srgbClr val="F26B43"/>
          </p15:clr>
        </p15:guide>
        <p15:guide id="9" orient="horz" pos="307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4.ti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6.t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diagramLayout" Target="../diagrams/layout1.xml"/><Relationship Id="rId7" Type="http://schemas.openxmlformats.org/officeDocument/2006/relationships/image" Target="../media/image31.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youtube.com/@kvernelandgrp/videos" TargetMode="Externa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32.jpg"/><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1.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44.tif"/><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8" Type="http://schemas.openxmlformats.org/officeDocument/2006/relationships/image" Target="../media/image74.svg"/><Relationship Id="rId13" Type="http://schemas.microsoft.com/office/2007/relationships/diagramDrawing" Target="../diagrams/drawing5.xml"/><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diagramColors" Target="../diagrams/colors5.xml"/><Relationship Id="rId2" Type="http://schemas.openxmlformats.org/officeDocument/2006/relationships/image" Target="../media/image68.png"/><Relationship Id="rId1" Type="http://schemas.openxmlformats.org/officeDocument/2006/relationships/slideLayout" Target="../slideLayouts/slideLayout8.xml"/><Relationship Id="rId6" Type="http://schemas.openxmlformats.org/officeDocument/2006/relationships/image" Target="../media/image72.svg"/><Relationship Id="rId11" Type="http://schemas.openxmlformats.org/officeDocument/2006/relationships/diagramQuickStyle" Target="../diagrams/quickStyle5.xml"/><Relationship Id="rId5" Type="http://schemas.openxmlformats.org/officeDocument/2006/relationships/image" Target="../media/image71.png"/><Relationship Id="rId10" Type="http://schemas.openxmlformats.org/officeDocument/2006/relationships/diagramLayout" Target="../diagrams/layout5.xml"/><Relationship Id="rId4" Type="http://schemas.openxmlformats.org/officeDocument/2006/relationships/image" Target="../media/image70.png"/><Relationship Id="rId9" Type="http://schemas.openxmlformats.org/officeDocument/2006/relationships/diagramData" Target="../diagrams/data5.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image" Target="../media/image86.tif"/><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sv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 Id="rId9" Type="http://schemas.openxmlformats.org/officeDocument/2006/relationships/image" Target="../media/image101.svg"/></Relationships>
</file>

<file path=ppt/slides/_rels/slide61.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svg"/><Relationship Id="rId7" Type="http://schemas.openxmlformats.org/officeDocument/2006/relationships/image" Target="../media/image107.svg"/><Relationship Id="rId2" Type="http://schemas.openxmlformats.org/officeDocument/2006/relationships/image" Target="../media/image102.png"/><Relationship Id="rId1" Type="http://schemas.openxmlformats.org/officeDocument/2006/relationships/slideLayout" Target="../slideLayouts/slideLayout4.xml"/><Relationship Id="rId6" Type="http://schemas.openxmlformats.org/officeDocument/2006/relationships/image" Target="../media/image106.png"/><Relationship Id="rId11" Type="http://schemas.openxmlformats.org/officeDocument/2006/relationships/image" Target="../media/image111.svg"/><Relationship Id="rId5" Type="http://schemas.openxmlformats.org/officeDocument/2006/relationships/image" Target="../media/image105.svg"/><Relationship Id="rId10" Type="http://schemas.openxmlformats.org/officeDocument/2006/relationships/image" Target="../media/image110.png"/><Relationship Id="rId4" Type="http://schemas.openxmlformats.org/officeDocument/2006/relationships/image" Target="../media/image104.png"/><Relationship Id="rId9" Type="http://schemas.openxmlformats.org/officeDocument/2006/relationships/image" Target="../media/image109.sv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22.ti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28A25ED-C9DB-E849-9293-77BD22FCE103}"/>
              </a:ext>
            </a:extLst>
          </p:cNvPr>
          <p:cNvSpPr>
            <a:spLocks noGrp="1"/>
          </p:cNvSpPr>
          <p:nvPr>
            <p:ph type="ctrTitle"/>
          </p:nvPr>
        </p:nvSpPr>
        <p:spPr>
          <a:prstGeom prst="rect">
            <a:avLst/>
          </a:prstGeom>
        </p:spPr>
        <p:txBody>
          <a:bodyPr anchor="ctr"/>
          <a:lstStyle/>
          <a:p>
            <a:r>
              <a:rPr lang="en-GB" dirty="0"/>
              <a:t>Kubota </a:t>
            </a:r>
            <a:r>
              <a:rPr lang="en-GB" dirty="0" err="1"/>
              <a:t>Kubota</a:t>
            </a:r>
            <a:r>
              <a:rPr lang="en-GB" dirty="0"/>
              <a:t> Sync &amp; Remote Service</a:t>
            </a:r>
          </a:p>
        </p:txBody>
      </p:sp>
      <p:sp>
        <p:nvSpPr>
          <p:cNvPr id="6" name="Subtitle 5">
            <a:extLst>
              <a:ext uri="{FF2B5EF4-FFF2-40B4-BE49-F238E27FC236}">
                <a16:creationId xmlns:a16="http://schemas.microsoft.com/office/drawing/2014/main" id="{8227F1FB-6E2F-7B56-EBD3-5CCFDE7BAE2F}"/>
              </a:ext>
            </a:extLst>
          </p:cNvPr>
          <p:cNvSpPr>
            <a:spLocks noGrp="1"/>
          </p:cNvSpPr>
          <p:nvPr>
            <p:ph type="subTitle" idx="1"/>
          </p:nvPr>
        </p:nvSpPr>
        <p:spPr>
          <a:prstGeom prst="rect">
            <a:avLst/>
          </a:prstGeom>
        </p:spPr>
        <p:txBody>
          <a:bodyPr/>
          <a:lstStyle/>
          <a:p>
            <a:r>
              <a:rPr lang="en-GB" dirty="0"/>
              <a:t>KvG Mechatronics</a:t>
            </a:r>
          </a:p>
        </p:txBody>
      </p:sp>
      <p:sp>
        <p:nvSpPr>
          <p:cNvPr id="7" name="Text Placeholder 6">
            <a:extLst>
              <a:ext uri="{FF2B5EF4-FFF2-40B4-BE49-F238E27FC236}">
                <a16:creationId xmlns:a16="http://schemas.microsoft.com/office/drawing/2014/main" id="{26F50CE5-E50A-6EBB-51DA-07F13D52528F}"/>
              </a:ext>
            </a:extLst>
          </p:cNvPr>
          <p:cNvSpPr>
            <a:spLocks noGrp="1"/>
          </p:cNvSpPr>
          <p:nvPr>
            <p:ph type="body" sz="quarter" idx="12"/>
          </p:nvPr>
        </p:nvSpPr>
        <p:spPr>
          <a:prstGeom prst="rect">
            <a:avLst/>
          </a:prstGeom>
        </p:spPr>
        <p:txBody>
          <a:bodyPr/>
          <a:lstStyle/>
          <a:p>
            <a:r>
              <a:rPr lang="en-GB" dirty="0"/>
              <a:t>Season 2025</a:t>
            </a:r>
          </a:p>
        </p:txBody>
      </p:sp>
    </p:spTree>
    <p:extLst>
      <p:ext uri="{BB962C8B-B14F-4D97-AF65-F5344CB8AC3E}">
        <p14:creationId xmlns:p14="http://schemas.microsoft.com/office/powerpoint/2010/main" val="215027540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(Kubota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Remote Service</a:t>
            </a:r>
          </a:p>
        </p:txBody>
      </p:sp>
      <p:pic>
        <p:nvPicPr>
          <p:cNvPr id="4" name="Content Placeholder 24" descr="A screenshot of a computer&#10;&#10;Description automatically generated">
            <a:extLst>
              <a:ext uri="{FF2B5EF4-FFF2-40B4-BE49-F238E27FC236}">
                <a16:creationId xmlns:a16="http://schemas.microsoft.com/office/drawing/2014/main" id="{CA21DE95-9BD5-4270-2CB8-24495C160C5B}"/>
              </a:ext>
            </a:extLst>
          </p:cNvPr>
          <p:cNvPicPr>
            <a:picLocks noGrp="1" noChangeAspect="1"/>
          </p:cNvPicPr>
          <p:nvPr>
            <p:ph idx="10"/>
          </p:nvPr>
        </p:nvPicPr>
        <p:blipFill>
          <a:blip r:embed="rId2"/>
          <a:stretch>
            <a:fillRect/>
          </a:stretch>
        </p:blipFill>
        <p:spPr>
          <a:xfrm>
            <a:off x="487744" y="1826768"/>
            <a:ext cx="3599688" cy="2569464"/>
          </a:xfrm>
          <a:ln>
            <a:solidFill>
              <a:schemeClr val="accent1"/>
            </a:solidFill>
          </a:ln>
        </p:spPr>
      </p:pic>
      <p:pic>
        <p:nvPicPr>
          <p:cNvPr id="6" name="Content Placeholder 26" descr="A screenshot of a phone&#10;&#10;Description automatically generated">
            <a:extLst>
              <a:ext uri="{FF2B5EF4-FFF2-40B4-BE49-F238E27FC236}">
                <a16:creationId xmlns:a16="http://schemas.microsoft.com/office/drawing/2014/main" id="{D233D1B2-E281-9F1C-8978-E8362DEF2B48}"/>
              </a:ext>
            </a:extLst>
          </p:cNvPr>
          <p:cNvPicPr>
            <a:picLocks noGrp="1" noChangeAspect="1"/>
          </p:cNvPicPr>
          <p:nvPr>
            <p:ph idx="11"/>
          </p:nvPr>
        </p:nvPicPr>
        <p:blipFill>
          <a:blip r:embed="rId3"/>
          <a:stretch>
            <a:fillRect/>
          </a:stretch>
        </p:blipFill>
        <p:spPr>
          <a:xfrm>
            <a:off x="5022437" y="1826768"/>
            <a:ext cx="3599688" cy="2569464"/>
          </a:xfrm>
          <a:ln>
            <a:solidFill>
              <a:schemeClr val="accent1"/>
            </a:solidFill>
          </a:ln>
        </p:spPr>
      </p:pic>
    </p:spTree>
    <p:extLst>
      <p:ext uri="{BB962C8B-B14F-4D97-AF65-F5344CB8AC3E}">
        <p14:creationId xmlns:p14="http://schemas.microsoft.com/office/powerpoint/2010/main" val="2336879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(Kubota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Remote Service</a:t>
            </a:r>
          </a:p>
        </p:txBody>
      </p:sp>
      <p:pic>
        <p:nvPicPr>
          <p:cNvPr id="4" name="Content Placeholder 7" descr="A screenshot of a computer&#10;&#10;Description automatically generated">
            <a:extLst>
              <a:ext uri="{FF2B5EF4-FFF2-40B4-BE49-F238E27FC236}">
                <a16:creationId xmlns:a16="http://schemas.microsoft.com/office/drawing/2014/main" id="{A4EAD5B5-0976-B4A3-1CE8-3CB98FA2D246}"/>
              </a:ext>
            </a:extLst>
          </p:cNvPr>
          <p:cNvPicPr>
            <a:picLocks noGrp="1" noChangeAspect="1"/>
          </p:cNvPicPr>
          <p:nvPr>
            <p:ph idx="10"/>
          </p:nvPr>
        </p:nvPicPr>
        <p:blipFill>
          <a:blip r:embed="rId2"/>
          <a:stretch>
            <a:fillRect/>
          </a:stretch>
        </p:blipFill>
        <p:spPr>
          <a:xfrm>
            <a:off x="2735643" y="1826768"/>
            <a:ext cx="3599688" cy="2569464"/>
          </a:xfrm>
          <a:ln>
            <a:solidFill>
              <a:schemeClr val="accent1"/>
            </a:solidFill>
          </a:ln>
        </p:spPr>
      </p:pic>
    </p:spTree>
    <p:extLst>
      <p:ext uri="{BB962C8B-B14F-4D97-AF65-F5344CB8AC3E}">
        <p14:creationId xmlns:p14="http://schemas.microsoft.com/office/powerpoint/2010/main" val="406815259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(Kubota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Remote Service</a:t>
            </a:r>
          </a:p>
        </p:txBody>
      </p:sp>
      <p:pic>
        <p:nvPicPr>
          <p:cNvPr id="4" name="Content Placeholder 7" descr="A screenshot of a computer&#10;&#10;Description automatically generated">
            <a:extLst>
              <a:ext uri="{FF2B5EF4-FFF2-40B4-BE49-F238E27FC236}">
                <a16:creationId xmlns:a16="http://schemas.microsoft.com/office/drawing/2014/main" id="{BC91C5FB-046A-A02D-6817-024A10E8CFB3}"/>
              </a:ext>
            </a:extLst>
          </p:cNvPr>
          <p:cNvPicPr>
            <a:picLocks noGrp="1" noChangeAspect="1"/>
          </p:cNvPicPr>
          <p:nvPr>
            <p:ph idx="10"/>
          </p:nvPr>
        </p:nvPicPr>
        <p:blipFill>
          <a:blip r:embed="rId2"/>
          <a:stretch>
            <a:fillRect/>
          </a:stretch>
        </p:blipFill>
        <p:spPr>
          <a:xfrm>
            <a:off x="2735643" y="1826768"/>
            <a:ext cx="3599688" cy="2569464"/>
          </a:xfrm>
          <a:ln>
            <a:solidFill>
              <a:schemeClr val="accent1"/>
            </a:solidFill>
          </a:ln>
        </p:spPr>
      </p:pic>
    </p:spTree>
    <p:extLst>
      <p:ext uri="{BB962C8B-B14F-4D97-AF65-F5344CB8AC3E}">
        <p14:creationId xmlns:p14="http://schemas.microsoft.com/office/powerpoint/2010/main" val="361946407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4137124" y="3320752"/>
            <a:ext cx="4269302" cy="1389093"/>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50083" y="1717031"/>
            <a:ext cx="3834309" cy="2645189"/>
          </a:xfrm>
          <a:prstGeom prst="rect">
            <a:avLst/>
          </a:prstGeom>
        </p:spPr>
      </p:pic>
      <p:grpSp>
        <p:nvGrpSpPr>
          <p:cNvPr id="5" name="Group 4">
            <a:extLst>
              <a:ext uri="{FF2B5EF4-FFF2-40B4-BE49-F238E27FC236}">
                <a16:creationId xmlns:a16="http://schemas.microsoft.com/office/drawing/2014/main" id="{9FAFC4F6-3543-41E9-A75F-B56273F220C0}"/>
              </a:ext>
            </a:extLst>
          </p:cNvPr>
          <p:cNvGrpSpPr/>
          <p:nvPr/>
        </p:nvGrpSpPr>
        <p:grpSpPr>
          <a:xfrm>
            <a:off x="573938" y="1681142"/>
            <a:ext cx="2013883" cy="799476"/>
            <a:chOff x="889112" y="1177144"/>
            <a:chExt cx="2685176" cy="1065968"/>
          </a:xfrm>
        </p:grpSpPr>
        <p:grpSp>
          <p:nvGrpSpPr>
            <p:cNvPr id="18" name="Group 51">
              <a:extLst>
                <a:ext uri="{FF2B5EF4-FFF2-40B4-BE49-F238E27FC236}">
                  <a16:creationId xmlns:a16="http://schemas.microsoft.com/office/drawing/2014/main" id="{434EFD73-E494-4E6C-9633-CB1A059F0057}"/>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19" name="Oval 18">
                <a:extLst>
                  <a:ext uri="{FF2B5EF4-FFF2-40B4-BE49-F238E27FC236}">
                    <a16:creationId xmlns:a16="http://schemas.microsoft.com/office/drawing/2014/main" id="{5009905C-201E-4FF4-A2A0-2A70FD489EF2}"/>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600">
                    <a:solidFill>
                      <a:schemeClr val="bg1"/>
                    </a:solidFill>
                  </a:rPr>
                  <a:t>03</a:t>
                </a:r>
                <a:endParaRPr lang="en-US" sz="1600">
                  <a:solidFill>
                    <a:schemeClr val="bg1"/>
                  </a:solidFill>
                </a:endParaRPr>
              </a:p>
            </p:txBody>
          </p:sp>
          <p:sp>
            <p:nvSpPr>
              <p:cNvPr id="20" name="Isosceles Triangle 19">
                <a:extLst>
                  <a:ext uri="{FF2B5EF4-FFF2-40B4-BE49-F238E27FC236}">
                    <a16:creationId xmlns:a16="http://schemas.microsoft.com/office/drawing/2014/main" id="{F5CB2A5A-1674-4839-8BC6-AF9BDC61B7D1}"/>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24" name="Group 42">
              <a:extLst>
                <a:ext uri="{FF2B5EF4-FFF2-40B4-BE49-F238E27FC236}">
                  <a16:creationId xmlns:a16="http://schemas.microsoft.com/office/drawing/2014/main" id="{E3E2CB68-BF4E-4BFA-AADC-5515919B4C9A}"/>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25" name="Oval 24">
                <a:extLst>
                  <a:ext uri="{FF2B5EF4-FFF2-40B4-BE49-F238E27FC236}">
                    <a16:creationId xmlns:a16="http://schemas.microsoft.com/office/drawing/2014/main" id="{6FB9692C-FFA2-48D7-88FA-6AD4BAD67C33}"/>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600">
                    <a:solidFill>
                      <a:schemeClr val="bg1"/>
                    </a:solidFill>
                  </a:rPr>
                  <a:t>02</a:t>
                </a:r>
                <a:endParaRPr lang="en-US" sz="1600">
                  <a:solidFill>
                    <a:schemeClr val="bg1"/>
                  </a:solidFill>
                </a:endParaRPr>
              </a:p>
            </p:txBody>
          </p:sp>
          <p:sp>
            <p:nvSpPr>
              <p:cNvPr id="26" name="Isosceles Triangle 25">
                <a:extLst>
                  <a:ext uri="{FF2B5EF4-FFF2-40B4-BE49-F238E27FC236}">
                    <a16:creationId xmlns:a16="http://schemas.microsoft.com/office/drawing/2014/main" id="{10B2138E-1537-4A3E-AAD1-53570F4BFE06}"/>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nvGrpSpPr>
            <p:cNvPr id="27" name="Group 46">
              <a:extLst>
                <a:ext uri="{FF2B5EF4-FFF2-40B4-BE49-F238E27FC236}">
                  <a16:creationId xmlns:a16="http://schemas.microsoft.com/office/drawing/2014/main" id="{52079E10-5A8F-437F-955F-4F196FFF2965}"/>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28" name="Oval 27">
                <a:extLst>
                  <a:ext uri="{FF2B5EF4-FFF2-40B4-BE49-F238E27FC236}">
                    <a16:creationId xmlns:a16="http://schemas.microsoft.com/office/drawing/2014/main" id="{8459F239-45C1-4129-9F7E-9BD8AD7BB56A}"/>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1600">
                    <a:solidFill>
                      <a:schemeClr val="bg1"/>
                    </a:solidFill>
                  </a:rPr>
                  <a:t>01</a:t>
                </a:r>
                <a:endParaRPr lang="en-US" sz="1600">
                  <a:solidFill>
                    <a:schemeClr val="bg1"/>
                  </a:solidFill>
                </a:endParaRPr>
              </a:p>
            </p:txBody>
          </p:sp>
          <p:sp>
            <p:nvSpPr>
              <p:cNvPr id="29" name="Isosceles Triangle 28">
                <a:extLst>
                  <a:ext uri="{FF2B5EF4-FFF2-40B4-BE49-F238E27FC236}">
                    <a16:creationId xmlns:a16="http://schemas.microsoft.com/office/drawing/2014/main" id="{5DB984C9-98E9-47A2-9EE9-41231899EC51}"/>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solidFill>
                </a:endParaRPr>
              </a:p>
            </p:txBody>
          </p:sp>
        </p:grpSp>
      </p:grpSp>
      <p:grpSp>
        <p:nvGrpSpPr>
          <p:cNvPr id="33" name="Group 51">
            <a:extLst>
              <a:ext uri="{FF2B5EF4-FFF2-40B4-BE49-F238E27FC236}">
                <a16:creationId xmlns:a16="http://schemas.microsoft.com/office/drawing/2014/main" id="{A4BBB759-050B-4227-AE0D-FCD1DBDC5038}"/>
              </a:ext>
            </a:extLst>
          </p:cNvPr>
          <p:cNvGrpSpPr/>
          <p:nvPr/>
        </p:nvGrpSpPr>
        <p:grpSpPr>
          <a:xfrm>
            <a:off x="7043456" y="1434306"/>
            <a:ext cx="1103114" cy="1483058"/>
            <a:chOff x="3277773" y="1927274"/>
            <a:chExt cx="422030" cy="567398"/>
          </a:xfrm>
          <a:effectLst>
            <a:outerShdw blurRad="38100" dist="127000" dir="8880000" sy="23000" kx="1200000" algn="br" rotWithShape="0">
              <a:prstClr val="black">
                <a:alpha val="20000"/>
              </a:prstClr>
            </a:outerShdw>
          </a:effectLst>
        </p:grpSpPr>
        <p:sp>
          <p:nvSpPr>
            <p:cNvPr id="44" name="Oval 43">
              <a:extLst>
                <a:ext uri="{FF2B5EF4-FFF2-40B4-BE49-F238E27FC236}">
                  <a16:creationId xmlns:a16="http://schemas.microsoft.com/office/drawing/2014/main" id="{BA36E834-16D0-4B99-ACCD-8AB4A7AA72A6}"/>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800" dirty="0">
                  <a:solidFill>
                    <a:schemeClr val="bg1"/>
                  </a:solidFill>
                </a:rPr>
                <a:t>Data</a:t>
              </a:r>
              <a:endParaRPr lang="en-US" sz="1100" dirty="0">
                <a:solidFill>
                  <a:schemeClr val="bg1"/>
                </a:solidFill>
              </a:endParaRPr>
            </a:p>
          </p:txBody>
        </p:sp>
        <p:sp>
          <p:nvSpPr>
            <p:cNvPr id="45" name="Isosceles Triangle 44">
              <a:extLst>
                <a:ext uri="{FF2B5EF4-FFF2-40B4-BE49-F238E27FC236}">
                  <a16:creationId xmlns:a16="http://schemas.microsoft.com/office/drawing/2014/main" id="{CECD1C85-B8E2-4B4B-ACED-C12C879900FA}"/>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35" name="Group 42">
            <a:extLst>
              <a:ext uri="{FF2B5EF4-FFF2-40B4-BE49-F238E27FC236}">
                <a16:creationId xmlns:a16="http://schemas.microsoft.com/office/drawing/2014/main" id="{98447772-8DF4-4710-AE5E-FBD1ED341AA9}"/>
              </a:ext>
            </a:extLst>
          </p:cNvPr>
          <p:cNvGrpSpPr/>
          <p:nvPr/>
        </p:nvGrpSpPr>
        <p:grpSpPr>
          <a:xfrm>
            <a:off x="4266195" y="1337490"/>
            <a:ext cx="1102015" cy="1481603"/>
            <a:chOff x="3277774" y="1927274"/>
            <a:chExt cx="422030" cy="567398"/>
          </a:xfrm>
          <a:effectLst>
            <a:outerShdw blurRad="38100" dist="127000" dir="8880000" sy="23000" kx="1200000" algn="br" rotWithShape="0">
              <a:prstClr val="black">
                <a:alpha val="20000"/>
              </a:prstClr>
            </a:outerShdw>
          </a:effectLst>
        </p:grpSpPr>
        <p:sp>
          <p:nvSpPr>
            <p:cNvPr id="39" name="Oval 38">
              <a:extLst>
                <a:ext uri="{FF2B5EF4-FFF2-40B4-BE49-F238E27FC236}">
                  <a16:creationId xmlns:a16="http://schemas.microsoft.com/office/drawing/2014/main" id="{A6B82890-2FED-4A85-8A43-CBE955BA860C}"/>
                </a:ext>
              </a:extLst>
            </p:cNvPr>
            <p:cNvSpPr/>
            <p:nvPr/>
          </p:nvSpPr>
          <p:spPr>
            <a:xfrm>
              <a:off x="3277774"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800" dirty="0" err="1">
                  <a:solidFill>
                    <a:schemeClr val="bg1"/>
                  </a:solidFill>
                </a:rPr>
                <a:t>Parameters</a:t>
              </a:r>
              <a:endParaRPr lang="en-US" sz="800" dirty="0">
                <a:solidFill>
                  <a:schemeClr val="bg1"/>
                </a:solidFill>
              </a:endParaRPr>
            </a:p>
          </p:txBody>
        </p:sp>
        <p:sp>
          <p:nvSpPr>
            <p:cNvPr id="40" name="Isosceles Triangle 39">
              <a:extLst>
                <a:ext uri="{FF2B5EF4-FFF2-40B4-BE49-F238E27FC236}">
                  <a16:creationId xmlns:a16="http://schemas.microsoft.com/office/drawing/2014/main" id="{A812A481-F122-4FAA-9293-8C88B4C854A3}"/>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grpSp>
        <p:nvGrpSpPr>
          <p:cNvPr id="36" name="Group 46">
            <a:extLst>
              <a:ext uri="{FF2B5EF4-FFF2-40B4-BE49-F238E27FC236}">
                <a16:creationId xmlns:a16="http://schemas.microsoft.com/office/drawing/2014/main" id="{B218C42C-0A4A-4E5F-9F95-7FA7B8DA9426}"/>
              </a:ext>
            </a:extLst>
          </p:cNvPr>
          <p:cNvGrpSpPr/>
          <p:nvPr/>
        </p:nvGrpSpPr>
        <p:grpSpPr>
          <a:xfrm>
            <a:off x="5152447" y="2513975"/>
            <a:ext cx="1095587" cy="1472957"/>
            <a:chOff x="3277772" y="1927274"/>
            <a:chExt cx="422030" cy="567398"/>
          </a:xfrm>
          <a:effectLst>
            <a:outerShdw blurRad="38100" dist="127000" dir="8880000" sy="23000" kx="1200000" algn="br" rotWithShape="0">
              <a:prstClr val="black">
                <a:alpha val="20000"/>
              </a:prstClr>
            </a:outerShdw>
          </a:effectLst>
        </p:grpSpPr>
        <p:sp>
          <p:nvSpPr>
            <p:cNvPr id="37" name="Oval 36">
              <a:extLst>
                <a:ext uri="{FF2B5EF4-FFF2-40B4-BE49-F238E27FC236}">
                  <a16:creationId xmlns:a16="http://schemas.microsoft.com/office/drawing/2014/main" id="{9129CF5D-04E9-4549-BBC1-213ECE255050}"/>
                </a:ext>
              </a:extLst>
            </p:cNvPr>
            <p:cNvSpPr/>
            <p:nvPr/>
          </p:nvSpPr>
          <p:spPr>
            <a:xfrm>
              <a:off x="3277772"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800" dirty="0" err="1">
                  <a:solidFill>
                    <a:schemeClr val="bg1"/>
                  </a:solidFill>
                </a:rPr>
                <a:t>Remote</a:t>
              </a:r>
              <a:r>
                <a:rPr lang="es-UY" sz="800" dirty="0">
                  <a:solidFill>
                    <a:schemeClr val="bg1"/>
                  </a:solidFill>
                </a:rPr>
                <a:t> Terminal</a:t>
              </a:r>
              <a:endParaRPr lang="en-US" sz="800" dirty="0">
                <a:solidFill>
                  <a:schemeClr val="bg1"/>
                </a:solidFill>
              </a:endParaRPr>
            </a:p>
          </p:txBody>
        </p:sp>
        <p:sp>
          <p:nvSpPr>
            <p:cNvPr id="38" name="Isosceles Triangle 37">
              <a:extLst>
                <a:ext uri="{FF2B5EF4-FFF2-40B4-BE49-F238E27FC236}">
                  <a16:creationId xmlns:a16="http://schemas.microsoft.com/office/drawing/2014/main" id="{639E05F0-CCDC-44F9-9B1B-C01AADA7D5FF}"/>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tx1"/>
                </a:solidFill>
              </a:endParaRPr>
            </a:p>
          </p:txBody>
        </p:sp>
      </p:grpSp>
      <p:sp>
        <p:nvSpPr>
          <p:cNvPr id="2" name="Title 1"/>
          <p:cNvSpPr>
            <a:spLocks noGrp="1"/>
          </p:cNvSpPr>
          <p:nvPr>
            <p:ph type="ctrTitle"/>
          </p:nvPr>
        </p:nvSpPr>
        <p:spPr/>
        <p:txBody>
          <a:bodyPr/>
          <a:lstStyle/>
          <a:p>
            <a:r>
              <a:rPr lang="en-US" dirty="0"/>
              <a:t>Unique Characteristics</a:t>
            </a:r>
          </a:p>
        </p:txBody>
      </p:sp>
      <p:sp>
        <p:nvSpPr>
          <p:cNvPr id="3" name="Subtitle 2"/>
          <p:cNvSpPr>
            <a:spLocks noGrp="1"/>
          </p:cNvSpPr>
          <p:nvPr>
            <p:ph type="subTitle" idx="1"/>
          </p:nvPr>
        </p:nvSpPr>
        <p:spPr/>
        <p:txBody>
          <a:bodyPr/>
          <a:lstStyle/>
          <a:p>
            <a:r>
              <a:rPr lang="en-GB" dirty="0"/>
              <a:t>Remote Service</a:t>
            </a:r>
            <a:r>
              <a:rPr lang="en-GB" dirty="0">
                <a:solidFill>
                  <a:schemeClr val="bg1"/>
                </a:solidFill>
              </a:rPr>
              <a:t>11</a:t>
            </a:r>
            <a:endParaRPr lang="en-US" dirty="0">
              <a:solidFill>
                <a:schemeClr val="bg1"/>
              </a:solidFill>
            </a:endParaRPr>
          </a:p>
        </p:txBody>
      </p:sp>
      <p:grpSp>
        <p:nvGrpSpPr>
          <p:cNvPr id="41" name="Group 40">
            <a:extLst>
              <a:ext uri="{FF2B5EF4-FFF2-40B4-BE49-F238E27FC236}">
                <a16:creationId xmlns:a16="http://schemas.microsoft.com/office/drawing/2014/main" id="{30627DBF-5C9F-4E66-BE85-2DA20DD200F6}"/>
              </a:ext>
            </a:extLst>
          </p:cNvPr>
          <p:cNvGrpSpPr/>
          <p:nvPr/>
        </p:nvGrpSpPr>
        <p:grpSpPr>
          <a:xfrm>
            <a:off x="487823" y="2841784"/>
            <a:ext cx="3434101" cy="1608410"/>
            <a:chOff x="501422" y="3837150"/>
            <a:chExt cx="4180768" cy="2144544"/>
          </a:xfrm>
        </p:grpSpPr>
        <p:sp>
          <p:nvSpPr>
            <p:cNvPr id="47" name="TextBox 1">
              <a:extLst>
                <a:ext uri="{FF2B5EF4-FFF2-40B4-BE49-F238E27FC236}">
                  <a16:creationId xmlns:a16="http://schemas.microsoft.com/office/drawing/2014/main" id="{9DB11DE9-9C76-46B3-BC58-FCC789DABE7B}"/>
                </a:ext>
              </a:extLst>
            </p:cNvPr>
            <p:cNvSpPr txBox="1"/>
            <p:nvPr/>
          </p:nvSpPr>
          <p:spPr>
            <a:xfrm>
              <a:off x="501422" y="4350480"/>
              <a:ext cx="4180768" cy="1631214"/>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US" sz="1050" dirty="0">
                  <a:solidFill>
                    <a:schemeClr val="tx1"/>
                  </a:solidFill>
                </a:rPr>
                <a:t>Simplicity has played a crucial role in the evolution of </a:t>
              </a:r>
              <a:r>
                <a:rPr lang="en-GB" sz="1050" dirty="0"/>
                <a:t>Remote Service</a:t>
              </a:r>
              <a:r>
                <a:rPr lang="en-US" sz="1050" dirty="0">
                  <a:solidFill>
                    <a:schemeClr val="tx1"/>
                  </a:solidFill>
                </a:rPr>
                <a:t>. However, this doesn't imply that the tool lacks numerous features that significantly enhance its usability and functionality compared to IsoMatch TopService. </a:t>
              </a:r>
              <a:r>
                <a:rPr lang="en-GB" sz="1050" dirty="0"/>
                <a:t>Remote Service</a:t>
              </a:r>
              <a:r>
                <a:rPr lang="en-US" sz="1050" dirty="0">
                  <a:solidFill>
                    <a:schemeClr val="tx1"/>
                  </a:solidFill>
                </a:rPr>
                <a:t>'s features are categorized into three distinct sections.</a:t>
              </a:r>
              <a:endParaRPr lang="en-US" sz="1050" kern="0" dirty="0">
                <a:solidFill>
                  <a:schemeClr val="tx1"/>
                </a:solidFill>
              </a:endParaRPr>
            </a:p>
          </p:txBody>
        </p:sp>
        <p:sp>
          <p:nvSpPr>
            <p:cNvPr id="48" name="Title 7">
              <a:extLst>
                <a:ext uri="{FF2B5EF4-FFF2-40B4-BE49-F238E27FC236}">
                  <a16:creationId xmlns:a16="http://schemas.microsoft.com/office/drawing/2014/main" id="{AC5DACD7-21C7-40B2-83DC-E2F97294A378}"/>
                </a:ext>
              </a:extLst>
            </p:cNvPr>
            <p:cNvSpPr txBox="1">
              <a:spLocks/>
            </p:cNvSpPr>
            <p:nvPr/>
          </p:nvSpPr>
          <p:spPr>
            <a:xfrm>
              <a:off x="501422" y="3837150"/>
              <a:ext cx="3717376" cy="461665"/>
            </a:xfrm>
            <a:prstGeom prst="rect">
              <a:avLst/>
            </a:prstGeom>
          </p:spPr>
          <p:txBody>
            <a:bodyPr vert="horz" wrap="square" lIns="68580" tIns="34290" rIns="68580" bIns="34290" rtlCol="0" anchor="t">
              <a:spAutoFit/>
            </a:bodyPr>
            <a:lstStyle>
              <a:lvl1pPr algn="l" defTabSz="914400" rtl="0" eaLnBrk="1" latinLnBrk="0" hangingPunct="1">
                <a:spcBef>
                  <a:spcPct val="0"/>
                </a:spcBef>
                <a:buNone/>
                <a:defRPr sz="4400" kern="1200">
                  <a:solidFill>
                    <a:schemeClr val="tx1"/>
                  </a:solidFill>
                  <a:latin typeface="+mj-lt"/>
                  <a:ea typeface="+mj-ea"/>
                  <a:cs typeface="+mj-cs"/>
                </a:defRPr>
              </a:lvl1pPr>
            </a:lstStyle>
            <a:p>
              <a:r>
                <a:rPr lang="en-US" sz="1800">
                  <a:effectLst>
                    <a:outerShdw blurRad="50800" dist="38100" dir="5400000" algn="t" rotWithShape="0">
                      <a:prstClr val="black">
                        <a:alpha val="40000"/>
                      </a:prstClr>
                    </a:outerShdw>
                  </a:effectLst>
                  <a:latin typeface="+mn-lt"/>
                  <a:cs typeface="Arial" pitchFamily="34" charset="0"/>
                </a:rPr>
                <a:t>Which are the features?</a:t>
              </a:r>
              <a:endParaRPr lang="en-US" sz="1200">
                <a:effectLst>
                  <a:outerShdw blurRad="50800" dist="38100" dir="5400000" algn="t" rotWithShape="0">
                    <a:prstClr val="black">
                      <a:alpha val="40000"/>
                    </a:prstClr>
                  </a:outerShdw>
                </a:effectLst>
                <a:latin typeface="+mn-lt"/>
                <a:cs typeface="Arial" pitchFamily="34" charset="0"/>
              </a:endParaRPr>
            </a:p>
          </p:txBody>
        </p:sp>
      </p:grpSp>
    </p:spTree>
    <p:extLst>
      <p:ext uri="{BB962C8B-B14F-4D97-AF65-F5344CB8AC3E}">
        <p14:creationId xmlns:p14="http://schemas.microsoft.com/office/powerpoint/2010/main" val="2975960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additive="base">
                                        <p:cTn id="12" dur="500" fill="hold"/>
                                        <p:tgtEl>
                                          <p:spTgt spid="35"/>
                                        </p:tgtEl>
                                        <p:attrNameLst>
                                          <p:attrName>ppt_x</p:attrName>
                                        </p:attrNameLst>
                                      </p:cBhvr>
                                      <p:tavLst>
                                        <p:tav tm="0">
                                          <p:val>
                                            <p:strVal val="#ppt_x"/>
                                          </p:val>
                                        </p:tav>
                                        <p:tav tm="100000">
                                          <p:val>
                                            <p:strVal val="#ppt_x"/>
                                          </p:val>
                                        </p:tav>
                                      </p:tavLst>
                                    </p:anim>
                                    <p:anim calcmode="lin" valueType="num">
                                      <p:cBhvr additive="base">
                                        <p:cTn id="13" dur="500" fill="hold"/>
                                        <p:tgtEl>
                                          <p:spTgt spid="35"/>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decel="10000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2553892" y="3219153"/>
            <a:ext cx="7068810" cy="1819268"/>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1825" y="2360845"/>
            <a:ext cx="4807810" cy="2334919"/>
          </a:xfrm>
          <a:prstGeom prst="rect">
            <a:avLst/>
          </a:prstGeom>
        </p:spPr>
      </p:pic>
      <p:grpSp>
        <p:nvGrpSpPr>
          <p:cNvPr id="49" name="Group 51">
            <a:extLst>
              <a:ext uri="{FF2B5EF4-FFF2-40B4-BE49-F238E27FC236}">
                <a16:creationId xmlns:a16="http://schemas.microsoft.com/office/drawing/2014/main" id="{31F8BC69-86E9-42A4-BF79-C0D1EA25A0DA}"/>
              </a:ext>
            </a:extLst>
          </p:cNvPr>
          <p:cNvGrpSpPr/>
          <p:nvPr/>
        </p:nvGrpSpPr>
        <p:grpSpPr>
          <a:xfrm>
            <a:off x="7667459" y="2827668"/>
            <a:ext cx="461691" cy="620711"/>
            <a:chOff x="3277773" y="1927274"/>
            <a:chExt cx="422030" cy="567398"/>
          </a:xfrm>
          <a:effectLst>
            <a:outerShdw blurRad="38100" dist="127000" dir="8880000" sy="23000" kx="1200000" algn="br" rotWithShape="0">
              <a:prstClr val="black">
                <a:alpha val="20000"/>
              </a:prstClr>
            </a:outerShdw>
          </a:effectLst>
        </p:grpSpPr>
        <p:sp>
          <p:nvSpPr>
            <p:cNvPr id="50" name="Oval 49">
              <a:extLst>
                <a:ext uri="{FF2B5EF4-FFF2-40B4-BE49-F238E27FC236}">
                  <a16:creationId xmlns:a16="http://schemas.microsoft.com/office/drawing/2014/main" id="{31DDAFA5-207E-4272-A16D-944927A94F81}"/>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Isosceles Triangle 50">
              <a:extLst>
                <a:ext uri="{FF2B5EF4-FFF2-40B4-BE49-F238E27FC236}">
                  <a16:creationId xmlns:a16="http://schemas.microsoft.com/office/drawing/2014/main" id="{05D48F5F-7953-4B37-B339-90A85D8CA7A9}"/>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 name="Group 42">
            <a:extLst>
              <a:ext uri="{FF2B5EF4-FFF2-40B4-BE49-F238E27FC236}">
                <a16:creationId xmlns:a16="http://schemas.microsoft.com/office/drawing/2014/main" id="{20579397-2372-4642-8A86-5BDD7FD6B9DB}"/>
              </a:ext>
            </a:extLst>
          </p:cNvPr>
          <p:cNvGrpSpPr/>
          <p:nvPr/>
        </p:nvGrpSpPr>
        <p:grpSpPr>
          <a:xfrm>
            <a:off x="5764717" y="2360876"/>
            <a:ext cx="461232" cy="620103"/>
            <a:chOff x="3277773" y="1927274"/>
            <a:chExt cx="422030" cy="567398"/>
          </a:xfrm>
          <a:effectLst>
            <a:outerShdw blurRad="38100" dist="127000" dir="8880000" sy="23000" kx="1200000" algn="br" rotWithShape="0">
              <a:prstClr val="black">
                <a:alpha val="20000"/>
              </a:prstClr>
            </a:outerShdw>
          </a:effectLst>
        </p:grpSpPr>
        <p:sp>
          <p:nvSpPr>
            <p:cNvPr id="56" name="Oval 55">
              <a:extLst>
                <a:ext uri="{FF2B5EF4-FFF2-40B4-BE49-F238E27FC236}">
                  <a16:creationId xmlns:a16="http://schemas.microsoft.com/office/drawing/2014/main" id="{D2944433-8DEA-454E-9447-6E6108F70D4D}"/>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56">
              <a:extLst>
                <a:ext uri="{FF2B5EF4-FFF2-40B4-BE49-F238E27FC236}">
                  <a16:creationId xmlns:a16="http://schemas.microsoft.com/office/drawing/2014/main" id="{146DA5AD-E2CE-41E7-97AB-2623038D7314}"/>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1" name="Group 46">
            <a:extLst>
              <a:ext uri="{FF2B5EF4-FFF2-40B4-BE49-F238E27FC236}">
                <a16:creationId xmlns:a16="http://schemas.microsoft.com/office/drawing/2014/main" id="{B9563D9F-FA64-4674-BAD9-E59B3774E381}"/>
              </a:ext>
            </a:extLst>
          </p:cNvPr>
          <p:cNvGrpSpPr/>
          <p:nvPr/>
        </p:nvGrpSpPr>
        <p:grpSpPr>
          <a:xfrm>
            <a:off x="3616520" y="1297590"/>
            <a:ext cx="1822741" cy="2273746"/>
            <a:chOff x="3277773" y="1927274"/>
            <a:chExt cx="422030" cy="567398"/>
          </a:xfrm>
          <a:effectLst>
            <a:outerShdw blurRad="38100" dist="127000" dir="8880000" sy="23000" kx="1200000" algn="br" rotWithShape="0">
              <a:prstClr val="black">
                <a:alpha val="20000"/>
              </a:prstClr>
            </a:outerShdw>
          </a:effectLst>
        </p:grpSpPr>
        <p:sp>
          <p:nvSpPr>
            <p:cNvPr id="47" name="Oval 46">
              <a:extLst>
                <a:ext uri="{FF2B5EF4-FFF2-40B4-BE49-F238E27FC236}">
                  <a16:creationId xmlns:a16="http://schemas.microsoft.com/office/drawing/2014/main" id="{634664F4-A822-4EE6-9D85-2A46946F55A4}"/>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Isosceles Triangle 47">
              <a:extLst>
                <a:ext uri="{FF2B5EF4-FFF2-40B4-BE49-F238E27FC236}">
                  <a16:creationId xmlns:a16="http://schemas.microsoft.com/office/drawing/2014/main" id="{12C61DCC-7E41-4906-9DE3-38E4E22D8D1C}"/>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63" name="Rectangle 62">
            <a:extLst>
              <a:ext uri="{FF2B5EF4-FFF2-40B4-BE49-F238E27FC236}">
                <a16:creationId xmlns:a16="http://schemas.microsoft.com/office/drawing/2014/main" id="{3DC42BCB-0BB4-4151-B89B-55C2776D67E1}"/>
              </a:ext>
            </a:extLst>
          </p:cNvPr>
          <p:cNvSpPr/>
          <p:nvPr/>
        </p:nvSpPr>
        <p:spPr>
          <a:xfrm>
            <a:off x="3720767" y="1662673"/>
            <a:ext cx="1620180" cy="1000274"/>
          </a:xfrm>
          <a:prstGeom prst="rect">
            <a:avLst/>
          </a:prstGeom>
        </p:spPr>
        <p:txBody>
          <a:bodyPr wrap="square" anchor="t">
            <a:spAutoFit/>
          </a:bodyPr>
          <a:lstStyle/>
          <a:p>
            <a:pPr algn="ctr"/>
            <a:r>
              <a:rPr lang="en-IN" sz="1200" u="sng" dirty="0">
                <a:solidFill>
                  <a:schemeClr val="bg1"/>
                </a:solidFill>
              </a:rPr>
              <a:t>Remote Terminal</a:t>
            </a:r>
          </a:p>
          <a:p>
            <a:pPr algn="ctr"/>
            <a:r>
              <a:rPr lang="en-GB" sz="900" dirty="0">
                <a:solidFill>
                  <a:schemeClr val="bg1"/>
                </a:solidFill>
              </a:rPr>
              <a:t>Enable the dealer/service to view the screen of the farmer’s terminal located remotely</a:t>
            </a:r>
          </a:p>
          <a:p>
            <a:pPr algn="ctr"/>
            <a:r>
              <a:rPr lang="en-IN" sz="900" dirty="0">
                <a:solidFill>
                  <a:schemeClr val="bg1"/>
                </a:solidFill>
              </a:rPr>
              <a:t> </a:t>
            </a:r>
          </a:p>
        </p:txBody>
      </p:sp>
      <p:sp>
        <p:nvSpPr>
          <p:cNvPr id="2" name="Title 1"/>
          <p:cNvSpPr>
            <a:spLocks noGrp="1"/>
          </p:cNvSpPr>
          <p:nvPr>
            <p:ph type="ctrTitle"/>
          </p:nvPr>
        </p:nvSpPr>
        <p:spPr/>
        <p:txBody>
          <a:bodyPr/>
          <a:lstStyle/>
          <a:p>
            <a:r>
              <a:rPr lang="en-US" dirty="0"/>
              <a:t>Remote Terminal</a:t>
            </a:r>
          </a:p>
        </p:txBody>
      </p:sp>
      <p:sp>
        <p:nvSpPr>
          <p:cNvPr id="3" name="Subtitle 2"/>
          <p:cNvSpPr>
            <a:spLocks noGrp="1"/>
          </p:cNvSpPr>
          <p:nvPr>
            <p:ph type="subTitle" idx="1"/>
          </p:nvPr>
        </p:nvSpPr>
        <p:spPr/>
        <p:txBody>
          <a:bodyPr/>
          <a:lstStyle/>
          <a:p>
            <a:r>
              <a:rPr lang="en-GB" dirty="0"/>
              <a:t>Remote Service</a:t>
            </a:r>
            <a:r>
              <a:rPr lang="en-GB" dirty="0">
                <a:solidFill>
                  <a:schemeClr val="bg1"/>
                </a:solidFill>
              </a:rPr>
              <a:t>22</a:t>
            </a:r>
            <a:endParaRPr lang="en-US" dirty="0"/>
          </a:p>
        </p:txBody>
      </p:sp>
      <p:sp>
        <p:nvSpPr>
          <p:cNvPr id="130" name="TextBox 1">
            <a:extLst>
              <a:ext uri="{FF2B5EF4-FFF2-40B4-BE49-F238E27FC236}">
                <a16:creationId xmlns:a16="http://schemas.microsoft.com/office/drawing/2014/main" id="{E009931D-9D38-4EE2-AAA7-F64950F384ED}"/>
              </a:ext>
            </a:extLst>
          </p:cNvPr>
          <p:cNvSpPr txBox="1"/>
          <p:nvPr/>
        </p:nvSpPr>
        <p:spPr>
          <a:xfrm>
            <a:off x="492831" y="2016363"/>
            <a:ext cx="2687451" cy="1015663"/>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US" sz="1200" kern="0" dirty="0">
                <a:solidFill>
                  <a:schemeClr val="tx1"/>
                </a:solidFill>
              </a:rPr>
              <a:t>The Remote Terminal enables users to mirror their screen onto their computer. However, it restricts interaction due to significant safety risks.</a:t>
            </a:r>
          </a:p>
        </p:txBody>
      </p:sp>
      <p:grpSp>
        <p:nvGrpSpPr>
          <p:cNvPr id="5" name="Group 4">
            <a:extLst>
              <a:ext uri="{FF2B5EF4-FFF2-40B4-BE49-F238E27FC236}">
                <a16:creationId xmlns:a16="http://schemas.microsoft.com/office/drawing/2014/main" id="{840AEE2D-54F1-625C-59CC-AE3A6B437959}"/>
              </a:ext>
            </a:extLst>
          </p:cNvPr>
          <p:cNvGrpSpPr/>
          <p:nvPr/>
        </p:nvGrpSpPr>
        <p:grpSpPr>
          <a:xfrm>
            <a:off x="581526" y="3912731"/>
            <a:ext cx="2398600" cy="877418"/>
            <a:chOff x="8686736" y="4149371"/>
            <a:chExt cx="3198133" cy="1169890"/>
          </a:xfrm>
        </p:grpSpPr>
        <p:grpSp>
          <p:nvGrpSpPr>
            <p:cNvPr id="6" name="Group 5">
              <a:extLst>
                <a:ext uri="{FF2B5EF4-FFF2-40B4-BE49-F238E27FC236}">
                  <a16:creationId xmlns:a16="http://schemas.microsoft.com/office/drawing/2014/main" id="{DDF8FA5D-675A-AF76-C777-333832714D7C}"/>
                </a:ext>
              </a:extLst>
            </p:cNvPr>
            <p:cNvGrpSpPr/>
            <p:nvPr/>
          </p:nvGrpSpPr>
          <p:grpSpPr>
            <a:xfrm>
              <a:off x="8806633" y="4149371"/>
              <a:ext cx="1713785" cy="680342"/>
              <a:chOff x="889112" y="1177144"/>
              <a:chExt cx="2685176" cy="1065968"/>
            </a:xfrm>
          </p:grpSpPr>
          <p:grpSp>
            <p:nvGrpSpPr>
              <p:cNvPr id="9" name="Group 51">
                <a:extLst>
                  <a:ext uri="{FF2B5EF4-FFF2-40B4-BE49-F238E27FC236}">
                    <a16:creationId xmlns:a16="http://schemas.microsoft.com/office/drawing/2014/main" id="{2FA29885-2A0D-8E8B-123D-E7A81B926886}"/>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19" name="Oval 18">
                  <a:extLst>
                    <a:ext uri="{FF2B5EF4-FFF2-40B4-BE49-F238E27FC236}">
                      <a16:creationId xmlns:a16="http://schemas.microsoft.com/office/drawing/2014/main" id="{DA2C575C-FB01-A145-3717-A80B93DB4F62}"/>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03</a:t>
                  </a:r>
                  <a:endParaRPr lang="en-US" sz="500">
                    <a:solidFill>
                      <a:schemeClr val="bg1"/>
                    </a:solidFill>
                  </a:endParaRPr>
                </a:p>
              </p:txBody>
            </p:sp>
            <p:sp>
              <p:nvSpPr>
                <p:cNvPr id="20" name="Isosceles Triangle 19">
                  <a:extLst>
                    <a:ext uri="{FF2B5EF4-FFF2-40B4-BE49-F238E27FC236}">
                      <a16:creationId xmlns:a16="http://schemas.microsoft.com/office/drawing/2014/main" id="{F55C6635-CA66-1990-D53C-7FD5349C3DC9}"/>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42">
                <a:extLst>
                  <a:ext uri="{FF2B5EF4-FFF2-40B4-BE49-F238E27FC236}">
                    <a16:creationId xmlns:a16="http://schemas.microsoft.com/office/drawing/2014/main" id="{673D0D6B-1A50-FACF-177B-FC4E51E3E183}"/>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15" name="Oval 14">
                  <a:extLst>
                    <a:ext uri="{FF2B5EF4-FFF2-40B4-BE49-F238E27FC236}">
                      <a16:creationId xmlns:a16="http://schemas.microsoft.com/office/drawing/2014/main" id="{3F8E93A5-950A-79FB-A45D-8F3BCABDB5E4}"/>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02</a:t>
                  </a:r>
                  <a:endParaRPr lang="en-US" sz="500">
                    <a:solidFill>
                      <a:schemeClr val="bg1"/>
                    </a:solidFill>
                  </a:endParaRPr>
                </a:p>
              </p:txBody>
            </p:sp>
            <p:sp>
              <p:nvSpPr>
                <p:cNvPr id="16" name="Isosceles Triangle 15">
                  <a:extLst>
                    <a:ext uri="{FF2B5EF4-FFF2-40B4-BE49-F238E27FC236}">
                      <a16:creationId xmlns:a16="http://schemas.microsoft.com/office/drawing/2014/main" id="{3FD45E0E-A177-D4DD-16DA-E4BF3FB5834F}"/>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2" name="Group 46">
                <a:extLst>
                  <a:ext uri="{FF2B5EF4-FFF2-40B4-BE49-F238E27FC236}">
                    <a16:creationId xmlns:a16="http://schemas.microsoft.com/office/drawing/2014/main" id="{3642700C-942E-B3C8-066D-C92836608EB0}"/>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13" name="Oval 12">
                  <a:extLst>
                    <a:ext uri="{FF2B5EF4-FFF2-40B4-BE49-F238E27FC236}">
                      <a16:creationId xmlns:a16="http://schemas.microsoft.com/office/drawing/2014/main" id="{35992B3B-C211-C174-197F-6DE0C701F762}"/>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dirty="0">
                      <a:solidFill>
                        <a:schemeClr val="bg1"/>
                      </a:solidFill>
                    </a:rPr>
                    <a:t>01</a:t>
                  </a:r>
                  <a:endParaRPr lang="en-US" sz="500" dirty="0">
                    <a:solidFill>
                      <a:schemeClr val="bg1"/>
                    </a:solidFill>
                  </a:endParaRPr>
                </a:p>
              </p:txBody>
            </p:sp>
            <p:sp>
              <p:nvSpPr>
                <p:cNvPr id="14" name="Isosceles Triangle 13">
                  <a:extLst>
                    <a:ext uri="{FF2B5EF4-FFF2-40B4-BE49-F238E27FC236}">
                      <a16:creationId xmlns:a16="http://schemas.microsoft.com/office/drawing/2014/main" id="{AC15FF71-8AB7-3B65-02B7-7F657DBADF1E}"/>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8" name="TextBox 1">
              <a:extLst>
                <a:ext uri="{FF2B5EF4-FFF2-40B4-BE49-F238E27FC236}">
                  <a16:creationId xmlns:a16="http://schemas.microsoft.com/office/drawing/2014/main" id="{AA635F84-31D0-5A73-7107-2D21AFBFA5F1}"/>
                </a:ext>
              </a:extLst>
            </p:cNvPr>
            <p:cNvSpPr txBox="1"/>
            <p:nvPr/>
          </p:nvSpPr>
          <p:spPr>
            <a:xfrm>
              <a:off x="8686736" y="5011485"/>
              <a:ext cx="3198133" cy="307776"/>
            </a:xfrm>
            <a:prstGeom prst="rect">
              <a:avLst/>
            </a:prstGeom>
            <a:noFill/>
            <a:effectLst>
              <a:outerShdw blurRad="50800" dist="38100" dir="5400000" algn="t" rotWithShape="0">
                <a:prstClr val="black">
                  <a:alpha val="15000"/>
                </a:prstClr>
              </a:outerShdw>
            </a:effectLst>
          </p:spPr>
          <p:txBody>
            <a:bodyPr wrap="square" rtlCol="0">
              <a:spAutoFit/>
            </a:bodyPr>
            <a:lstStyle/>
            <a:p>
              <a:endParaRPr lang="en-US" sz="900"/>
            </a:p>
          </p:txBody>
        </p:sp>
      </p:grpSp>
    </p:spTree>
    <p:extLst>
      <p:ext uri="{BB962C8B-B14F-4D97-AF65-F5344CB8AC3E}">
        <p14:creationId xmlns:p14="http://schemas.microsoft.com/office/powerpoint/2010/main" val="716574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2553893" y="3219153"/>
            <a:ext cx="7055085" cy="1819268"/>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9473" y="2321606"/>
            <a:ext cx="4812512" cy="2413396"/>
          </a:xfrm>
          <a:prstGeom prst="rect">
            <a:avLst/>
          </a:prstGeom>
        </p:spPr>
      </p:pic>
      <p:grpSp>
        <p:nvGrpSpPr>
          <p:cNvPr id="17" name="Group 51">
            <a:extLst>
              <a:ext uri="{FF2B5EF4-FFF2-40B4-BE49-F238E27FC236}">
                <a16:creationId xmlns:a16="http://schemas.microsoft.com/office/drawing/2014/main" id="{10CB72DB-BEE9-46C2-8C93-DEE375AD6503}"/>
              </a:ext>
            </a:extLst>
          </p:cNvPr>
          <p:cNvGrpSpPr/>
          <p:nvPr/>
        </p:nvGrpSpPr>
        <p:grpSpPr>
          <a:xfrm>
            <a:off x="5925223" y="2338016"/>
            <a:ext cx="461691" cy="620711"/>
            <a:chOff x="3277773" y="1927274"/>
            <a:chExt cx="422030" cy="567398"/>
          </a:xfrm>
          <a:effectLst>
            <a:outerShdw blurRad="38100" dist="127000" dir="8880000" sy="23000" kx="1200000" algn="br" rotWithShape="0">
              <a:prstClr val="black">
                <a:alpha val="20000"/>
              </a:prstClr>
            </a:outerShdw>
          </a:effectLst>
        </p:grpSpPr>
        <p:sp>
          <p:nvSpPr>
            <p:cNvPr id="18" name="Oval 17">
              <a:extLst>
                <a:ext uri="{FF2B5EF4-FFF2-40B4-BE49-F238E27FC236}">
                  <a16:creationId xmlns:a16="http://schemas.microsoft.com/office/drawing/2014/main" id="{77B73293-F299-488F-A539-F88EA5BCD685}"/>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Isosceles Triangle 18">
              <a:extLst>
                <a:ext uri="{FF2B5EF4-FFF2-40B4-BE49-F238E27FC236}">
                  <a16:creationId xmlns:a16="http://schemas.microsoft.com/office/drawing/2014/main" id="{7D8F0775-E9EC-4575-9B99-9C7DD8BA6CCF}"/>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 name="Group 42">
            <a:extLst>
              <a:ext uri="{FF2B5EF4-FFF2-40B4-BE49-F238E27FC236}">
                <a16:creationId xmlns:a16="http://schemas.microsoft.com/office/drawing/2014/main" id="{20579397-2372-4642-8A86-5BDD7FD6B9DB}"/>
              </a:ext>
            </a:extLst>
          </p:cNvPr>
          <p:cNvGrpSpPr/>
          <p:nvPr/>
        </p:nvGrpSpPr>
        <p:grpSpPr>
          <a:xfrm>
            <a:off x="3616520" y="1297189"/>
            <a:ext cx="1826321" cy="2294168"/>
            <a:chOff x="3277773" y="1927274"/>
            <a:chExt cx="422030" cy="567398"/>
          </a:xfrm>
          <a:effectLst>
            <a:outerShdw blurRad="38100" dist="127000" dir="8880000" sy="23000" kx="1200000" algn="br" rotWithShape="0">
              <a:prstClr val="black">
                <a:alpha val="20000"/>
              </a:prstClr>
            </a:outerShdw>
          </a:effectLst>
        </p:grpSpPr>
        <p:sp>
          <p:nvSpPr>
            <p:cNvPr id="56" name="Oval 55">
              <a:extLst>
                <a:ext uri="{FF2B5EF4-FFF2-40B4-BE49-F238E27FC236}">
                  <a16:creationId xmlns:a16="http://schemas.microsoft.com/office/drawing/2014/main" id="{D2944433-8DEA-454E-9447-6E6108F70D4D}"/>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56">
              <a:extLst>
                <a:ext uri="{FF2B5EF4-FFF2-40B4-BE49-F238E27FC236}">
                  <a16:creationId xmlns:a16="http://schemas.microsoft.com/office/drawing/2014/main" id="{146DA5AD-E2CE-41E7-97AB-2623038D7314}"/>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6" name="Group 46">
            <a:extLst>
              <a:ext uri="{FF2B5EF4-FFF2-40B4-BE49-F238E27FC236}">
                <a16:creationId xmlns:a16="http://schemas.microsoft.com/office/drawing/2014/main" id="{597DF550-F4DB-4EC0-A4D7-6F09B4B471FC}"/>
              </a:ext>
            </a:extLst>
          </p:cNvPr>
          <p:cNvGrpSpPr/>
          <p:nvPr/>
        </p:nvGrpSpPr>
        <p:grpSpPr>
          <a:xfrm>
            <a:off x="6288223" y="3672060"/>
            <a:ext cx="462439" cy="621724"/>
            <a:chOff x="3277773" y="1927274"/>
            <a:chExt cx="422030" cy="567398"/>
          </a:xfrm>
          <a:effectLst>
            <a:outerShdw blurRad="38100" dist="127000" dir="8880000" sy="23000" kx="1200000" algn="br" rotWithShape="0">
              <a:prstClr val="black">
                <a:alpha val="20000"/>
              </a:prstClr>
            </a:outerShdw>
          </a:effectLst>
        </p:grpSpPr>
        <p:sp>
          <p:nvSpPr>
            <p:cNvPr id="27" name="Oval 26">
              <a:extLst>
                <a:ext uri="{FF2B5EF4-FFF2-40B4-BE49-F238E27FC236}">
                  <a16:creationId xmlns:a16="http://schemas.microsoft.com/office/drawing/2014/main" id="{96A3F066-9CF8-4000-87E2-8EC84BFCD15B}"/>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Isosceles Triangle 27">
              <a:extLst>
                <a:ext uri="{FF2B5EF4-FFF2-40B4-BE49-F238E27FC236}">
                  <a16:creationId xmlns:a16="http://schemas.microsoft.com/office/drawing/2014/main" id="{402EEB48-F689-4DAC-9CB4-93630EDCA5E3}"/>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33" name="Rectangle 32">
            <a:extLst>
              <a:ext uri="{FF2B5EF4-FFF2-40B4-BE49-F238E27FC236}">
                <a16:creationId xmlns:a16="http://schemas.microsoft.com/office/drawing/2014/main" id="{0FDA1181-2659-4C92-965E-7306F531F060}"/>
              </a:ext>
            </a:extLst>
          </p:cNvPr>
          <p:cNvSpPr/>
          <p:nvPr/>
        </p:nvSpPr>
        <p:spPr>
          <a:xfrm>
            <a:off x="3722323" y="1640897"/>
            <a:ext cx="1593253" cy="1015663"/>
          </a:xfrm>
          <a:prstGeom prst="rect">
            <a:avLst/>
          </a:prstGeom>
        </p:spPr>
        <p:txBody>
          <a:bodyPr wrap="square" anchor="t">
            <a:spAutoFit/>
          </a:bodyPr>
          <a:lstStyle/>
          <a:p>
            <a:pPr algn="ctr"/>
            <a:r>
              <a:rPr lang="en-IN" sz="1200" u="sng" dirty="0">
                <a:solidFill>
                  <a:schemeClr val="bg1"/>
                </a:solidFill>
              </a:rPr>
              <a:t>Parameters</a:t>
            </a:r>
            <a:endParaRPr lang="en-IN" sz="1400" u="sng" dirty="0">
              <a:solidFill>
                <a:schemeClr val="bg1"/>
              </a:solidFill>
            </a:endParaRPr>
          </a:p>
          <a:p>
            <a:pPr algn="ctr"/>
            <a:r>
              <a:rPr lang="en-GB" sz="900" dirty="0">
                <a:solidFill>
                  <a:schemeClr val="bg1"/>
                </a:solidFill>
              </a:rPr>
              <a:t>Technicians can read, change, save and send back implement’s parameters</a:t>
            </a:r>
          </a:p>
          <a:p>
            <a:pPr algn="ctr"/>
            <a:endParaRPr lang="en-IN" sz="1200" dirty="0">
              <a:solidFill>
                <a:schemeClr val="bg1"/>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p:txBody>
          <a:bodyPr/>
          <a:lstStyle/>
          <a:p>
            <a:r>
              <a:rPr lang="en-US" dirty="0"/>
              <a:t>Parameters of Implements</a:t>
            </a:r>
          </a:p>
        </p:txBody>
      </p:sp>
      <p:sp>
        <p:nvSpPr>
          <p:cNvPr id="3" name="Subtitle 2"/>
          <p:cNvSpPr>
            <a:spLocks noGrp="1"/>
          </p:cNvSpPr>
          <p:nvPr>
            <p:ph type="subTitle" idx="1"/>
          </p:nvPr>
        </p:nvSpPr>
        <p:spPr/>
        <p:txBody>
          <a:bodyPr/>
          <a:lstStyle/>
          <a:p>
            <a:r>
              <a:rPr lang="en-GB" dirty="0"/>
              <a:t>Remote Service</a:t>
            </a:r>
            <a:r>
              <a:rPr lang="en-GB" dirty="0">
                <a:solidFill>
                  <a:schemeClr val="bg1"/>
                </a:solidFill>
              </a:rPr>
              <a:t>33</a:t>
            </a:r>
            <a:endParaRPr lang="en-US" dirty="0"/>
          </a:p>
        </p:txBody>
      </p:sp>
      <p:grpSp>
        <p:nvGrpSpPr>
          <p:cNvPr id="5" name="Group 4">
            <a:extLst>
              <a:ext uri="{FF2B5EF4-FFF2-40B4-BE49-F238E27FC236}">
                <a16:creationId xmlns:a16="http://schemas.microsoft.com/office/drawing/2014/main" id="{A740C51A-B21C-4B72-910C-857622360331}"/>
              </a:ext>
            </a:extLst>
          </p:cNvPr>
          <p:cNvGrpSpPr/>
          <p:nvPr/>
        </p:nvGrpSpPr>
        <p:grpSpPr>
          <a:xfrm>
            <a:off x="581526" y="3912731"/>
            <a:ext cx="2398600" cy="877418"/>
            <a:chOff x="8686736" y="4149371"/>
            <a:chExt cx="3198133" cy="1169890"/>
          </a:xfrm>
        </p:grpSpPr>
        <p:grpSp>
          <p:nvGrpSpPr>
            <p:cNvPr id="6" name="Group 5">
              <a:extLst>
                <a:ext uri="{FF2B5EF4-FFF2-40B4-BE49-F238E27FC236}">
                  <a16:creationId xmlns:a16="http://schemas.microsoft.com/office/drawing/2014/main" id="{8BF95F4B-3430-22C2-BD0A-C2A6AC07D754}"/>
                </a:ext>
              </a:extLst>
            </p:cNvPr>
            <p:cNvGrpSpPr/>
            <p:nvPr/>
          </p:nvGrpSpPr>
          <p:grpSpPr>
            <a:xfrm>
              <a:off x="8806633" y="4149371"/>
              <a:ext cx="1713785" cy="680342"/>
              <a:chOff x="889112" y="1177144"/>
              <a:chExt cx="2685176" cy="1065968"/>
            </a:xfrm>
          </p:grpSpPr>
          <p:grpSp>
            <p:nvGrpSpPr>
              <p:cNvPr id="8" name="Group 51">
                <a:extLst>
                  <a:ext uri="{FF2B5EF4-FFF2-40B4-BE49-F238E27FC236}">
                    <a16:creationId xmlns:a16="http://schemas.microsoft.com/office/drawing/2014/main" id="{18274F24-B4B1-13AE-5719-5F739064D3D5}"/>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24" name="Oval 23">
                  <a:extLst>
                    <a:ext uri="{FF2B5EF4-FFF2-40B4-BE49-F238E27FC236}">
                      <a16:creationId xmlns:a16="http://schemas.microsoft.com/office/drawing/2014/main" id="{86DE26C8-24DD-FDE4-FA13-627E40BC4B27}"/>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03</a:t>
                  </a:r>
                  <a:endParaRPr lang="en-US" sz="500">
                    <a:solidFill>
                      <a:schemeClr val="bg1"/>
                    </a:solidFill>
                  </a:endParaRPr>
                </a:p>
              </p:txBody>
            </p:sp>
            <p:sp>
              <p:nvSpPr>
                <p:cNvPr id="25" name="Isosceles Triangle 24">
                  <a:extLst>
                    <a:ext uri="{FF2B5EF4-FFF2-40B4-BE49-F238E27FC236}">
                      <a16:creationId xmlns:a16="http://schemas.microsoft.com/office/drawing/2014/main" id="{213632A0-BDDB-5FF8-E176-2FFEE802FB06}"/>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42">
                <a:extLst>
                  <a:ext uri="{FF2B5EF4-FFF2-40B4-BE49-F238E27FC236}">
                    <a16:creationId xmlns:a16="http://schemas.microsoft.com/office/drawing/2014/main" id="{C4AB5C1E-EE8E-4B34-0A38-F21844F7F09E}"/>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14" name="Oval 13">
                  <a:extLst>
                    <a:ext uri="{FF2B5EF4-FFF2-40B4-BE49-F238E27FC236}">
                      <a16:creationId xmlns:a16="http://schemas.microsoft.com/office/drawing/2014/main" id="{71652304-C262-F394-0113-C2B40F7E4B1A}"/>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02</a:t>
                  </a:r>
                  <a:endParaRPr lang="en-US" sz="500">
                    <a:solidFill>
                      <a:schemeClr val="bg1"/>
                    </a:solidFill>
                  </a:endParaRPr>
                </a:p>
              </p:txBody>
            </p:sp>
            <p:sp>
              <p:nvSpPr>
                <p:cNvPr id="15" name="Isosceles Triangle 14">
                  <a:extLst>
                    <a:ext uri="{FF2B5EF4-FFF2-40B4-BE49-F238E27FC236}">
                      <a16:creationId xmlns:a16="http://schemas.microsoft.com/office/drawing/2014/main" id="{5A4ED9AB-27CA-6970-5F5D-66F76C26E108}"/>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46">
                <a:extLst>
                  <a:ext uri="{FF2B5EF4-FFF2-40B4-BE49-F238E27FC236}">
                    <a16:creationId xmlns:a16="http://schemas.microsoft.com/office/drawing/2014/main" id="{2A3DAAAD-F4A5-183D-CA49-053E2FE7A158}"/>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12" name="Oval 11">
                  <a:extLst>
                    <a:ext uri="{FF2B5EF4-FFF2-40B4-BE49-F238E27FC236}">
                      <a16:creationId xmlns:a16="http://schemas.microsoft.com/office/drawing/2014/main" id="{2F61F435-8135-5E03-E7B0-8855DA535C93}"/>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dirty="0">
                      <a:solidFill>
                        <a:schemeClr val="bg1"/>
                      </a:solidFill>
                    </a:rPr>
                    <a:t>01</a:t>
                  </a:r>
                  <a:endParaRPr lang="en-US" sz="500" dirty="0">
                    <a:solidFill>
                      <a:schemeClr val="bg1"/>
                    </a:solidFill>
                  </a:endParaRPr>
                </a:p>
              </p:txBody>
            </p:sp>
            <p:sp>
              <p:nvSpPr>
                <p:cNvPr id="13" name="Isosceles Triangle 12">
                  <a:extLst>
                    <a:ext uri="{FF2B5EF4-FFF2-40B4-BE49-F238E27FC236}">
                      <a16:creationId xmlns:a16="http://schemas.microsoft.com/office/drawing/2014/main" id="{C3CCF30B-6A37-C862-D08D-13E181280C97}"/>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 name="TextBox 1">
              <a:extLst>
                <a:ext uri="{FF2B5EF4-FFF2-40B4-BE49-F238E27FC236}">
                  <a16:creationId xmlns:a16="http://schemas.microsoft.com/office/drawing/2014/main" id="{ABB29E51-0283-59BC-3B01-881CFD2CE963}"/>
                </a:ext>
              </a:extLst>
            </p:cNvPr>
            <p:cNvSpPr txBox="1"/>
            <p:nvPr/>
          </p:nvSpPr>
          <p:spPr>
            <a:xfrm>
              <a:off x="8686736" y="5011485"/>
              <a:ext cx="3198133" cy="307776"/>
            </a:xfrm>
            <a:prstGeom prst="rect">
              <a:avLst/>
            </a:prstGeom>
            <a:noFill/>
            <a:effectLst>
              <a:outerShdw blurRad="50800" dist="38100" dir="5400000" algn="t" rotWithShape="0">
                <a:prstClr val="black">
                  <a:alpha val="15000"/>
                </a:prstClr>
              </a:outerShdw>
            </a:effectLst>
          </p:spPr>
          <p:txBody>
            <a:bodyPr wrap="square" rtlCol="0">
              <a:spAutoFit/>
            </a:bodyPr>
            <a:lstStyle/>
            <a:p>
              <a:endParaRPr lang="en-US" sz="900"/>
            </a:p>
          </p:txBody>
        </p:sp>
      </p:grpSp>
      <p:sp>
        <p:nvSpPr>
          <p:cNvPr id="29" name="TextBox 1">
            <a:extLst>
              <a:ext uri="{FF2B5EF4-FFF2-40B4-BE49-F238E27FC236}">
                <a16:creationId xmlns:a16="http://schemas.microsoft.com/office/drawing/2014/main" id="{7F2F8236-7859-9A57-8B6A-AA88D677ED59}"/>
              </a:ext>
            </a:extLst>
          </p:cNvPr>
          <p:cNvSpPr txBox="1"/>
          <p:nvPr/>
        </p:nvSpPr>
        <p:spPr>
          <a:xfrm>
            <a:off x="492831" y="1838563"/>
            <a:ext cx="2650510" cy="1754326"/>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GB" sz="1200" kern="0" dirty="0">
                <a:solidFill>
                  <a:schemeClr val="tx1"/>
                </a:solidFill>
              </a:rPr>
              <a:t>This functionality will allow to modify parameters of the implement remotely and with physical connection. Depending on the level of access to the service tool, the technician will be able to modify some parameters while others will be blocked.</a:t>
            </a:r>
          </a:p>
        </p:txBody>
      </p:sp>
    </p:spTree>
    <p:extLst>
      <p:ext uri="{BB962C8B-B14F-4D97-AF65-F5344CB8AC3E}">
        <p14:creationId xmlns:p14="http://schemas.microsoft.com/office/powerpoint/2010/main" val="40177190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dow02">
            <a:extLst>
              <a:ext uri="{FF2B5EF4-FFF2-40B4-BE49-F238E27FC236}">
                <a16:creationId xmlns:a16="http://schemas.microsoft.com/office/drawing/2014/main" id="{9EA235B9-D903-411D-AEE3-BFB29DEA4E5A}"/>
              </a:ext>
            </a:extLst>
          </p:cNvPr>
          <p:cNvSpPr/>
          <p:nvPr/>
        </p:nvSpPr>
        <p:spPr>
          <a:xfrm>
            <a:off x="2553892" y="3219153"/>
            <a:ext cx="7056686" cy="1819268"/>
          </a:xfrm>
          <a:prstGeom prst="ellipse">
            <a:avLst/>
          </a:prstGeom>
          <a:gradFill flip="none" rotWithShape="1">
            <a:gsLst>
              <a:gs pos="3000">
                <a:schemeClr val="tx2">
                  <a:lumMod val="30000"/>
                </a:schemeClr>
              </a:gs>
              <a:gs pos="100000">
                <a:schemeClr val="tx2">
                  <a:lumMod val="50000"/>
                  <a:alpha val="0"/>
                </a:schemeClr>
              </a:gs>
            </a:gsLst>
            <a:path path="shape">
              <a:fillToRect l="50000" t="50000" r="50000" b="50000"/>
            </a:path>
            <a:tileRect/>
          </a:gradFill>
          <a:ln w="25400" cap="flat" cmpd="sng" algn="ctr">
            <a:noFill/>
            <a:prstDash val="solid"/>
          </a:ln>
          <a:effectLst/>
        </p:spPr>
        <p:txBody>
          <a:bodyPr rtlCol="0" anchor="ctr"/>
          <a:lstStyle/>
          <a:p>
            <a:pPr algn="ctr" fontAlgn="auto">
              <a:spcBef>
                <a:spcPts val="0"/>
              </a:spcBef>
              <a:spcAft>
                <a:spcPts val="0"/>
              </a:spcAft>
              <a:defRPr/>
            </a:pPr>
            <a:endParaRPr lang="en-US" sz="975" b="0" kern="0">
              <a:solidFill>
                <a:schemeClr val="tx1"/>
              </a:solidFill>
              <a:latin typeface="Calibri"/>
              <a:ea typeface="+mn-ea"/>
              <a:cs typeface="+mn-cs"/>
            </a:endParaRPr>
          </a:p>
        </p:txBody>
      </p:sp>
      <p:pic>
        <p:nvPicPr>
          <p:cNvPr id="4" name="3D Model 3">
            <a:extLst>
              <a:ext uri="{FF2B5EF4-FFF2-40B4-BE49-F238E27FC236}">
                <a16:creationId xmlns:a16="http://schemas.microsoft.com/office/drawing/2014/main" id="{6C7119BD-CA3C-46E6-A0AF-51C2A9BC58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9471" y="2293045"/>
            <a:ext cx="4812512" cy="2470517"/>
          </a:xfrm>
          <a:prstGeom prst="rect">
            <a:avLst/>
          </a:prstGeom>
        </p:spPr>
      </p:pic>
      <p:grpSp>
        <p:nvGrpSpPr>
          <p:cNvPr id="26" name="Group 46">
            <a:extLst>
              <a:ext uri="{FF2B5EF4-FFF2-40B4-BE49-F238E27FC236}">
                <a16:creationId xmlns:a16="http://schemas.microsoft.com/office/drawing/2014/main" id="{597DF550-F4DB-4EC0-A4D7-6F09B4B471FC}"/>
              </a:ext>
            </a:extLst>
          </p:cNvPr>
          <p:cNvGrpSpPr/>
          <p:nvPr/>
        </p:nvGrpSpPr>
        <p:grpSpPr>
          <a:xfrm>
            <a:off x="7723571" y="2940065"/>
            <a:ext cx="462439" cy="621724"/>
            <a:chOff x="3277773" y="1927274"/>
            <a:chExt cx="422030" cy="567398"/>
          </a:xfrm>
          <a:effectLst>
            <a:outerShdw blurRad="38100" dist="127000" dir="8880000" sy="23000" kx="1200000" algn="br" rotWithShape="0">
              <a:prstClr val="black">
                <a:alpha val="20000"/>
              </a:prstClr>
            </a:outerShdw>
          </a:effectLst>
        </p:grpSpPr>
        <p:sp>
          <p:nvSpPr>
            <p:cNvPr id="27" name="Oval 26">
              <a:extLst>
                <a:ext uri="{FF2B5EF4-FFF2-40B4-BE49-F238E27FC236}">
                  <a16:creationId xmlns:a16="http://schemas.microsoft.com/office/drawing/2014/main" id="{96A3F066-9CF8-4000-87E2-8EC84BFCD15B}"/>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Isosceles Triangle 27">
              <a:extLst>
                <a:ext uri="{FF2B5EF4-FFF2-40B4-BE49-F238E27FC236}">
                  <a16:creationId xmlns:a16="http://schemas.microsoft.com/office/drawing/2014/main" id="{402EEB48-F689-4DAC-9CB4-93630EDCA5E3}"/>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7" name="Group 51">
            <a:extLst>
              <a:ext uri="{FF2B5EF4-FFF2-40B4-BE49-F238E27FC236}">
                <a16:creationId xmlns:a16="http://schemas.microsoft.com/office/drawing/2014/main" id="{10CB72DB-BEE9-46C2-8C93-DEE375AD6503}"/>
              </a:ext>
            </a:extLst>
          </p:cNvPr>
          <p:cNvGrpSpPr/>
          <p:nvPr/>
        </p:nvGrpSpPr>
        <p:grpSpPr>
          <a:xfrm>
            <a:off x="3621134" y="1279640"/>
            <a:ext cx="1829381" cy="2324637"/>
            <a:chOff x="3277773" y="1927274"/>
            <a:chExt cx="422030" cy="567398"/>
          </a:xfrm>
          <a:effectLst>
            <a:outerShdw blurRad="38100" dist="127000" dir="8880000" sy="23000" kx="1200000" algn="br" rotWithShape="0">
              <a:prstClr val="black">
                <a:alpha val="20000"/>
              </a:prstClr>
            </a:outerShdw>
          </a:effectLst>
        </p:grpSpPr>
        <p:sp>
          <p:nvSpPr>
            <p:cNvPr id="18" name="Oval 17">
              <a:extLst>
                <a:ext uri="{FF2B5EF4-FFF2-40B4-BE49-F238E27FC236}">
                  <a16:creationId xmlns:a16="http://schemas.microsoft.com/office/drawing/2014/main" id="{77B73293-F299-488F-A539-F88EA5BCD685}"/>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Isosceles Triangle 18">
              <a:extLst>
                <a:ext uri="{FF2B5EF4-FFF2-40B4-BE49-F238E27FC236}">
                  <a16:creationId xmlns:a16="http://schemas.microsoft.com/office/drawing/2014/main" id="{7D8F0775-E9EC-4575-9B99-9C7DD8BA6CCF}"/>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5" name="Group 42">
            <a:extLst>
              <a:ext uri="{FF2B5EF4-FFF2-40B4-BE49-F238E27FC236}">
                <a16:creationId xmlns:a16="http://schemas.microsoft.com/office/drawing/2014/main" id="{20579397-2372-4642-8A86-5BDD7FD6B9DB}"/>
              </a:ext>
            </a:extLst>
          </p:cNvPr>
          <p:cNvGrpSpPr/>
          <p:nvPr/>
        </p:nvGrpSpPr>
        <p:grpSpPr>
          <a:xfrm>
            <a:off x="5924475" y="3672059"/>
            <a:ext cx="462438" cy="621725"/>
            <a:chOff x="3277773" y="1927274"/>
            <a:chExt cx="422030" cy="567398"/>
          </a:xfrm>
          <a:effectLst>
            <a:outerShdw blurRad="38100" dist="127000" dir="8880000" sy="23000" kx="1200000" algn="br" rotWithShape="0">
              <a:prstClr val="black">
                <a:alpha val="20000"/>
              </a:prstClr>
            </a:outerShdw>
          </a:effectLst>
        </p:grpSpPr>
        <p:sp>
          <p:nvSpPr>
            <p:cNvPr id="56" name="Oval 55">
              <a:extLst>
                <a:ext uri="{FF2B5EF4-FFF2-40B4-BE49-F238E27FC236}">
                  <a16:creationId xmlns:a16="http://schemas.microsoft.com/office/drawing/2014/main" id="{D2944433-8DEA-454E-9447-6E6108F70D4D}"/>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Isosceles Triangle 56">
              <a:extLst>
                <a:ext uri="{FF2B5EF4-FFF2-40B4-BE49-F238E27FC236}">
                  <a16:creationId xmlns:a16="http://schemas.microsoft.com/office/drawing/2014/main" id="{146DA5AD-E2CE-41E7-97AB-2623038D7314}"/>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5" name="Rectangle 24">
            <a:extLst>
              <a:ext uri="{FF2B5EF4-FFF2-40B4-BE49-F238E27FC236}">
                <a16:creationId xmlns:a16="http://schemas.microsoft.com/office/drawing/2014/main" id="{92FB68EA-AE16-45D6-94C4-129DFF2FF1C3}"/>
              </a:ext>
            </a:extLst>
          </p:cNvPr>
          <p:cNvSpPr/>
          <p:nvPr/>
        </p:nvSpPr>
        <p:spPr>
          <a:xfrm>
            <a:off x="3733596" y="1639576"/>
            <a:ext cx="1620180" cy="1000274"/>
          </a:xfrm>
          <a:prstGeom prst="rect">
            <a:avLst/>
          </a:prstGeom>
        </p:spPr>
        <p:txBody>
          <a:bodyPr wrap="square" anchor="t">
            <a:spAutoFit/>
          </a:bodyPr>
          <a:lstStyle/>
          <a:p>
            <a:pPr algn="ctr"/>
            <a:r>
              <a:rPr lang="en-IN" sz="1200" u="sng" dirty="0">
                <a:solidFill>
                  <a:schemeClr val="bg1"/>
                </a:solidFill>
              </a:rPr>
              <a:t>Data</a:t>
            </a:r>
            <a:endParaRPr lang="en-IN" sz="1400" u="sng" dirty="0">
              <a:solidFill>
                <a:schemeClr val="bg1"/>
              </a:solidFill>
            </a:endParaRPr>
          </a:p>
          <a:p>
            <a:pPr algn="ctr"/>
            <a:r>
              <a:rPr lang="en-GB" sz="900" dirty="0">
                <a:solidFill>
                  <a:schemeClr val="bg1"/>
                </a:solidFill>
              </a:rPr>
              <a:t>Data generated by the implements will be monitored and can be  downloaded for further analysis</a:t>
            </a:r>
            <a:endParaRPr lang="en-IN" sz="900" dirty="0">
              <a:solidFill>
                <a:schemeClr val="bg1"/>
              </a:solidFill>
            </a:endParaRPr>
          </a:p>
        </p:txBody>
      </p:sp>
      <p:sp>
        <p:nvSpPr>
          <p:cNvPr id="2" name="Title 1"/>
          <p:cNvSpPr>
            <a:spLocks noGrp="1"/>
          </p:cNvSpPr>
          <p:nvPr>
            <p:ph type="ctrTitle"/>
          </p:nvPr>
        </p:nvSpPr>
        <p:spPr/>
        <p:txBody>
          <a:bodyPr/>
          <a:lstStyle/>
          <a:p>
            <a:r>
              <a:rPr lang="en-US" dirty="0"/>
              <a:t>Data of Implements</a:t>
            </a:r>
          </a:p>
        </p:txBody>
      </p:sp>
      <p:sp>
        <p:nvSpPr>
          <p:cNvPr id="3" name="Subtitle 2"/>
          <p:cNvSpPr>
            <a:spLocks noGrp="1"/>
          </p:cNvSpPr>
          <p:nvPr>
            <p:ph type="subTitle" idx="1"/>
          </p:nvPr>
        </p:nvSpPr>
        <p:spPr/>
        <p:txBody>
          <a:bodyPr/>
          <a:lstStyle/>
          <a:p>
            <a:r>
              <a:rPr lang="en-GB" dirty="0"/>
              <a:t>Remote Service</a:t>
            </a:r>
            <a:r>
              <a:rPr lang="en-GB" dirty="0">
                <a:solidFill>
                  <a:schemeClr val="bg1"/>
                </a:solidFill>
              </a:rPr>
              <a:t>44</a:t>
            </a:r>
            <a:endParaRPr lang="en-US" dirty="0"/>
          </a:p>
        </p:txBody>
      </p:sp>
      <p:grpSp>
        <p:nvGrpSpPr>
          <p:cNvPr id="5" name="Group 4">
            <a:extLst>
              <a:ext uri="{FF2B5EF4-FFF2-40B4-BE49-F238E27FC236}">
                <a16:creationId xmlns:a16="http://schemas.microsoft.com/office/drawing/2014/main" id="{DDA03745-4A98-F01E-0F4B-143ADCCB4BC7}"/>
              </a:ext>
            </a:extLst>
          </p:cNvPr>
          <p:cNvGrpSpPr/>
          <p:nvPr/>
        </p:nvGrpSpPr>
        <p:grpSpPr>
          <a:xfrm>
            <a:off x="581526" y="3912731"/>
            <a:ext cx="2398600" cy="877418"/>
            <a:chOff x="8686736" y="4149371"/>
            <a:chExt cx="3198133" cy="1169890"/>
          </a:xfrm>
        </p:grpSpPr>
        <p:grpSp>
          <p:nvGrpSpPr>
            <p:cNvPr id="6" name="Group 5">
              <a:extLst>
                <a:ext uri="{FF2B5EF4-FFF2-40B4-BE49-F238E27FC236}">
                  <a16:creationId xmlns:a16="http://schemas.microsoft.com/office/drawing/2014/main" id="{EB963BFC-E125-3E4C-7953-970297B93118}"/>
                </a:ext>
              </a:extLst>
            </p:cNvPr>
            <p:cNvGrpSpPr/>
            <p:nvPr/>
          </p:nvGrpSpPr>
          <p:grpSpPr>
            <a:xfrm>
              <a:off x="8806633" y="4149371"/>
              <a:ext cx="1713785" cy="680342"/>
              <a:chOff x="889112" y="1177144"/>
              <a:chExt cx="2685176" cy="1065968"/>
            </a:xfrm>
          </p:grpSpPr>
          <p:grpSp>
            <p:nvGrpSpPr>
              <p:cNvPr id="8" name="Group 51">
                <a:extLst>
                  <a:ext uri="{FF2B5EF4-FFF2-40B4-BE49-F238E27FC236}">
                    <a16:creationId xmlns:a16="http://schemas.microsoft.com/office/drawing/2014/main" id="{162F43D1-3AAE-5C45-A335-C8A0AC585552}"/>
                  </a:ext>
                </a:extLst>
              </p:cNvPr>
              <p:cNvGrpSpPr/>
              <p:nvPr/>
            </p:nvGrpSpPr>
            <p:grpSpPr>
              <a:xfrm>
                <a:off x="2781410" y="1177144"/>
                <a:ext cx="792878" cy="1065968"/>
                <a:chOff x="3277773" y="1927274"/>
                <a:chExt cx="422030" cy="567398"/>
              </a:xfrm>
              <a:effectLst>
                <a:outerShdw blurRad="38100" dist="127000" dir="8880000" sy="23000" kx="1200000" algn="br" rotWithShape="0">
                  <a:prstClr val="black">
                    <a:alpha val="20000"/>
                  </a:prstClr>
                </a:outerShdw>
              </a:effectLst>
            </p:grpSpPr>
            <p:sp>
              <p:nvSpPr>
                <p:cNvPr id="24" name="Oval 23">
                  <a:extLst>
                    <a:ext uri="{FF2B5EF4-FFF2-40B4-BE49-F238E27FC236}">
                      <a16:creationId xmlns:a16="http://schemas.microsoft.com/office/drawing/2014/main" id="{0963B14A-7F22-6DA1-FD10-917D3D247A03}"/>
                    </a:ext>
                  </a:extLst>
                </p:cNvPr>
                <p:cNvSpPr/>
                <p:nvPr/>
              </p:nvSpPr>
              <p:spPr>
                <a:xfrm>
                  <a:off x="3277773" y="1927274"/>
                  <a:ext cx="422030" cy="42203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03</a:t>
                  </a:r>
                  <a:endParaRPr lang="en-US" sz="500">
                    <a:solidFill>
                      <a:schemeClr val="bg1"/>
                    </a:solidFill>
                  </a:endParaRPr>
                </a:p>
              </p:txBody>
            </p:sp>
            <p:sp>
              <p:nvSpPr>
                <p:cNvPr id="29" name="Isosceles Triangle 28">
                  <a:extLst>
                    <a:ext uri="{FF2B5EF4-FFF2-40B4-BE49-F238E27FC236}">
                      <a16:creationId xmlns:a16="http://schemas.microsoft.com/office/drawing/2014/main" id="{10C91252-9C96-269C-F244-CD4B726ECE78}"/>
                    </a:ext>
                  </a:extLst>
                </p:cNvPr>
                <p:cNvSpPr/>
                <p:nvPr/>
              </p:nvSpPr>
              <p:spPr>
                <a:xfrm rot="10800000">
                  <a:off x="3374489" y="2209800"/>
                  <a:ext cx="228600" cy="284872"/>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 name="Group 42">
                <a:extLst>
                  <a:ext uri="{FF2B5EF4-FFF2-40B4-BE49-F238E27FC236}">
                    <a16:creationId xmlns:a16="http://schemas.microsoft.com/office/drawing/2014/main" id="{0095AA1C-AF08-3B5A-20CC-1114964DE851}"/>
                  </a:ext>
                </a:extLst>
              </p:cNvPr>
              <p:cNvGrpSpPr/>
              <p:nvPr/>
            </p:nvGrpSpPr>
            <p:grpSpPr>
              <a:xfrm>
                <a:off x="1832951" y="1178189"/>
                <a:ext cx="792088" cy="1064922"/>
                <a:chOff x="3277773" y="1927274"/>
                <a:chExt cx="422030" cy="567398"/>
              </a:xfrm>
              <a:effectLst>
                <a:outerShdw blurRad="38100" dist="127000" dir="8880000" sy="23000" kx="1200000" algn="br" rotWithShape="0">
                  <a:prstClr val="black">
                    <a:alpha val="20000"/>
                  </a:prstClr>
                </a:outerShdw>
              </a:effectLst>
            </p:grpSpPr>
            <p:sp>
              <p:nvSpPr>
                <p:cNvPr id="14" name="Oval 13">
                  <a:extLst>
                    <a:ext uri="{FF2B5EF4-FFF2-40B4-BE49-F238E27FC236}">
                      <a16:creationId xmlns:a16="http://schemas.microsoft.com/office/drawing/2014/main" id="{ADFAC4D9-4680-6AB2-6967-F6127CA9048E}"/>
                    </a:ext>
                  </a:extLst>
                </p:cNvPr>
                <p:cNvSpPr/>
                <p:nvPr/>
              </p:nvSpPr>
              <p:spPr>
                <a:xfrm>
                  <a:off x="3277773" y="1927274"/>
                  <a:ext cx="422030" cy="42203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a:solidFill>
                        <a:schemeClr val="bg1"/>
                      </a:solidFill>
                    </a:rPr>
                    <a:t>02</a:t>
                  </a:r>
                  <a:endParaRPr lang="en-US" sz="500">
                    <a:solidFill>
                      <a:schemeClr val="bg1"/>
                    </a:solidFill>
                  </a:endParaRPr>
                </a:p>
              </p:txBody>
            </p:sp>
            <p:sp>
              <p:nvSpPr>
                <p:cNvPr id="15" name="Isosceles Triangle 14">
                  <a:extLst>
                    <a:ext uri="{FF2B5EF4-FFF2-40B4-BE49-F238E27FC236}">
                      <a16:creationId xmlns:a16="http://schemas.microsoft.com/office/drawing/2014/main" id="{DE7FEEE2-E106-6EE9-5A4A-189EBAEC3652}"/>
                    </a:ext>
                  </a:extLst>
                </p:cNvPr>
                <p:cNvSpPr/>
                <p:nvPr/>
              </p:nvSpPr>
              <p:spPr>
                <a:xfrm rot="10800000">
                  <a:off x="3374489" y="2209800"/>
                  <a:ext cx="228600" cy="284872"/>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 name="Group 46">
                <a:extLst>
                  <a:ext uri="{FF2B5EF4-FFF2-40B4-BE49-F238E27FC236}">
                    <a16:creationId xmlns:a16="http://schemas.microsoft.com/office/drawing/2014/main" id="{1AE1B8D6-C672-B9EB-79E7-CB45154064E1}"/>
                  </a:ext>
                </a:extLst>
              </p:cNvPr>
              <p:cNvGrpSpPr/>
              <p:nvPr/>
            </p:nvGrpSpPr>
            <p:grpSpPr>
              <a:xfrm>
                <a:off x="889112" y="1184404"/>
                <a:ext cx="787468" cy="1058708"/>
                <a:chOff x="3277773" y="1927274"/>
                <a:chExt cx="422030" cy="567398"/>
              </a:xfrm>
              <a:effectLst>
                <a:outerShdw blurRad="38100" dist="127000" dir="8880000" sy="23000" kx="1200000" algn="br" rotWithShape="0">
                  <a:prstClr val="black">
                    <a:alpha val="20000"/>
                  </a:prstClr>
                </a:outerShdw>
              </a:effectLst>
            </p:grpSpPr>
            <p:sp>
              <p:nvSpPr>
                <p:cNvPr id="12" name="Oval 11">
                  <a:extLst>
                    <a:ext uri="{FF2B5EF4-FFF2-40B4-BE49-F238E27FC236}">
                      <a16:creationId xmlns:a16="http://schemas.microsoft.com/office/drawing/2014/main" id="{280640CF-E40A-AE3F-5EAA-F02BC1BA6132}"/>
                    </a:ext>
                  </a:extLst>
                </p:cNvPr>
                <p:cNvSpPr/>
                <p:nvPr/>
              </p:nvSpPr>
              <p:spPr>
                <a:xfrm>
                  <a:off x="3277773" y="1927274"/>
                  <a:ext cx="422030" cy="42203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UY" sz="500" dirty="0">
                      <a:solidFill>
                        <a:schemeClr val="bg1"/>
                      </a:solidFill>
                    </a:rPr>
                    <a:t>01</a:t>
                  </a:r>
                  <a:endParaRPr lang="en-US" sz="500" dirty="0">
                    <a:solidFill>
                      <a:schemeClr val="bg1"/>
                    </a:solidFill>
                  </a:endParaRPr>
                </a:p>
              </p:txBody>
            </p:sp>
            <p:sp>
              <p:nvSpPr>
                <p:cNvPr id="13" name="Isosceles Triangle 12">
                  <a:extLst>
                    <a:ext uri="{FF2B5EF4-FFF2-40B4-BE49-F238E27FC236}">
                      <a16:creationId xmlns:a16="http://schemas.microsoft.com/office/drawing/2014/main" id="{41D0D69A-7CD1-90EC-7FA8-881D45FBC5C3}"/>
                    </a:ext>
                  </a:extLst>
                </p:cNvPr>
                <p:cNvSpPr/>
                <p:nvPr/>
              </p:nvSpPr>
              <p:spPr>
                <a:xfrm rot="10800000">
                  <a:off x="3374489" y="2209800"/>
                  <a:ext cx="228600" cy="28487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7" name="TextBox 1">
              <a:extLst>
                <a:ext uri="{FF2B5EF4-FFF2-40B4-BE49-F238E27FC236}">
                  <a16:creationId xmlns:a16="http://schemas.microsoft.com/office/drawing/2014/main" id="{5452BF1D-1F51-CFB3-4569-A6323975CB00}"/>
                </a:ext>
              </a:extLst>
            </p:cNvPr>
            <p:cNvSpPr txBox="1"/>
            <p:nvPr/>
          </p:nvSpPr>
          <p:spPr>
            <a:xfrm>
              <a:off x="8686736" y="5011485"/>
              <a:ext cx="3198133" cy="307776"/>
            </a:xfrm>
            <a:prstGeom prst="rect">
              <a:avLst/>
            </a:prstGeom>
            <a:noFill/>
            <a:effectLst>
              <a:outerShdw blurRad="50800" dist="38100" dir="5400000" algn="t" rotWithShape="0">
                <a:prstClr val="black">
                  <a:alpha val="15000"/>
                </a:prstClr>
              </a:outerShdw>
            </a:effectLst>
          </p:spPr>
          <p:txBody>
            <a:bodyPr wrap="square" rtlCol="0">
              <a:spAutoFit/>
            </a:bodyPr>
            <a:lstStyle/>
            <a:p>
              <a:endParaRPr lang="en-US" sz="900"/>
            </a:p>
          </p:txBody>
        </p:sp>
      </p:grpSp>
      <p:sp>
        <p:nvSpPr>
          <p:cNvPr id="46" name="TextBox 1">
            <a:extLst>
              <a:ext uri="{FF2B5EF4-FFF2-40B4-BE49-F238E27FC236}">
                <a16:creationId xmlns:a16="http://schemas.microsoft.com/office/drawing/2014/main" id="{310D8FCC-957E-F11C-3EAA-6EC069002726}"/>
              </a:ext>
            </a:extLst>
          </p:cNvPr>
          <p:cNvSpPr txBox="1"/>
          <p:nvPr/>
        </p:nvSpPr>
        <p:spPr>
          <a:xfrm>
            <a:off x="492831" y="1648063"/>
            <a:ext cx="2774692" cy="2123658"/>
          </a:xfrm>
          <a:prstGeom prst="rect">
            <a:avLst/>
          </a:prstGeom>
          <a:noFill/>
          <a:effectLst>
            <a:outerShdw blurRad="50800" dist="38100" dir="5400000" algn="t" rotWithShape="0">
              <a:prstClr val="black">
                <a:alpha val="15000"/>
              </a:prstClr>
            </a:outerShdw>
          </a:effectLst>
        </p:spPr>
        <p:txBody>
          <a:bodyPr wrap="square" rtlCol="0">
            <a:spAutoFit/>
          </a:bodyPr>
          <a:lstStyle/>
          <a:p>
            <a:pPr algn="l"/>
            <a:r>
              <a:rPr lang="en-GB" sz="1200" kern="0" dirty="0">
                <a:solidFill>
                  <a:schemeClr val="tx1"/>
                </a:solidFill>
              </a:rPr>
              <a:t>Some of the data we can collect are DTCs (Device Trouble Codes), Error Codes and SOVs (Standard Operational Values). In all cases the active events or history events can be checked and saved. Also, the implement’s Input and Output status can be tracked on the go and it will be also possible to create remote CAN logs of the system.</a:t>
            </a:r>
          </a:p>
        </p:txBody>
      </p:sp>
    </p:spTree>
    <p:extLst>
      <p:ext uri="{BB962C8B-B14F-4D97-AF65-F5344CB8AC3E}">
        <p14:creationId xmlns:p14="http://schemas.microsoft.com/office/powerpoint/2010/main" val="3881512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9B13C-FFB6-6C64-E450-D029F279037B}"/>
              </a:ext>
            </a:extLst>
          </p:cNvPr>
          <p:cNvSpPr>
            <a:spLocks noGrp="1"/>
          </p:cNvSpPr>
          <p:nvPr>
            <p:ph type="ctrTitle"/>
          </p:nvPr>
        </p:nvSpPr>
        <p:spPr/>
        <p:txBody>
          <a:bodyPr/>
          <a:lstStyle/>
          <a:p>
            <a:r>
              <a:rPr lang="en-GB" dirty="0"/>
              <a:t>Phase in &amp; Phase out</a:t>
            </a:r>
          </a:p>
        </p:txBody>
      </p:sp>
      <p:sp>
        <p:nvSpPr>
          <p:cNvPr id="3" name="Subtitle 2">
            <a:extLst>
              <a:ext uri="{FF2B5EF4-FFF2-40B4-BE49-F238E27FC236}">
                <a16:creationId xmlns:a16="http://schemas.microsoft.com/office/drawing/2014/main" id="{B9499068-AC7C-2F95-43BF-27BF6DCDB4D3}"/>
              </a:ext>
            </a:extLst>
          </p:cNvPr>
          <p:cNvSpPr>
            <a:spLocks noGrp="1"/>
          </p:cNvSpPr>
          <p:nvPr>
            <p:ph type="subTitle" idx="1"/>
          </p:nvPr>
        </p:nvSpPr>
        <p:spPr/>
        <p:txBody>
          <a:bodyPr/>
          <a:lstStyle/>
          <a:p>
            <a:r>
              <a:rPr lang="en-GB" dirty="0"/>
              <a:t>Remote Service</a:t>
            </a:r>
          </a:p>
        </p:txBody>
      </p:sp>
      <p:sp>
        <p:nvSpPr>
          <p:cNvPr id="7" name="Content Placeholder 6">
            <a:extLst>
              <a:ext uri="{FF2B5EF4-FFF2-40B4-BE49-F238E27FC236}">
                <a16:creationId xmlns:a16="http://schemas.microsoft.com/office/drawing/2014/main" id="{F1C7ED72-BD93-ED3D-44C7-1C9DD6CD729D}"/>
              </a:ext>
            </a:extLst>
          </p:cNvPr>
          <p:cNvSpPr>
            <a:spLocks noGrp="1"/>
          </p:cNvSpPr>
          <p:nvPr>
            <p:ph idx="10"/>
          </p:nvPr>
        </p:nvSpPr>
        <p:spPr/>
        <p:txBody>
          <a:bodyPr/>
          <a:lstStyle/>
          <a:p>
            <a:pPr marL="0" indent="0">
              <a:buNone/>
            </a:pPr>
            <a:r>
              <a:rPr lang="en-GB" b="1" dirty="0">
                <a:solidFill>
                  <a:schemeClr val="accent1"/>
                </a:solidFill>
              </a:rPr>
              <a:t>Remote Service</a:t>
            </a:r>
          </a:p>
          <a:p>
            <a:r>
              <a:rPr lang="en-GB" dirty="0"/>
              <a:t>Remote Service has been released on August 13</a:t>
            </a:r>
            <a:r>
              <a:rPr lang="en-GB" baseline="30000" dirty="0"/>
              <a:t>th</a:t>
            </a:r>
            <a:r>
              <a:rPr lang="en-GB" dirty="0"/>
              <a:t>, 2024. The application is available in the Company Portal.</a:t>
            </a:r>
          </a:p>
          <a:p>
            <a:r>
              <a:rPr lang="en-GB" dirty="0"/>
              <a:t>From September 2024 it will be available for dealers who join the Dealer’s Digital Package program.</a:t>
            </a:r>
          </a:p>
          <a:p>
            <a:r>
              <a:rPr lang="en-GB" dirty="0"/>
              <a:t>A dedicated set of connection hardware will be released in November 2024.</a:t>
            </a:r>
          </a:p>
          <a:p>
            <a:endParaRPr lang="en-GB" dirty="0"/>
          </a:p>
        </p:txBody>
      </p:sp>
      <p:sp>
        <p:nvSpPr>
          <p:cNvPr id="8" name="Content Placeholder 7">
            <a:extLst>
              <a:ext uri="{FF2B5EF4-FFF2-40B4-BE49-F238E27FC236}">
                <a16:creationId xmlns:a16="http://schemas.microsoft.com/office/drawing/2014/main" id="{05781BDF-88E8-A697-AFF6-03EAE138AC58}"/>
              </a:ext>
            </a:extLst>
          </p:cNvPr>
          <p:cNvSpPr>
            <a:spLocks noGrp="1"/>
          </p:cNvSpPr>
          <p:nvPr>
            <p:ph idx="11"/>
          </p:nvPr>
        </p:nvSpPr>
        <p:spPr/>
        <p:txBody>
          <a:bodyPr/>
          <a:lstStyle/>
          <a:p>
            <a:pPr marL="0" indent="0">
              <a:buNone/>
            </a:pPr>
            <a:r>
              <a:rPr lang="en-GB" b="1" dirty="0">
                <a:solidFill>
                  <a:schemeClr val="accent1"/>
                </a:solidFill>
              </a:rPr>
              <a:t>IsoMatch TopService</a:t>
            </a:r>
          </a:p>
          <a:p>
            <a:r>
              <a:rPr lang="en-GB" dirty="0"/>
              <a:t>IsoMatch TopService will be supported until August 31st, 2025.</a:t>
            </a:r>
          </a:p>
          <a:p>
            <a:r>
              <a:rPr lang="en-GB" dirty="0"/>
              <a:t>From September 1st, 2025, implement’s software database will not be updated anymore</a:t>
            </a:r>
          </a:p>
          <a:p>
            <a:r>
              <a:rPr lang="en-GB" dirty="0"/>
              <a:t>Hardware delivered with IsoMatch TopService is compatible with Remote Service, so no new hardware has to be purchased for existing users.</a:t>
            </a:r>
          </a:p>
          <a:p>
            <a:endParaRPr lang="en-GB" dirty="0"/>
          </a:p>
        </p:txBody>
      </p:sp>
    </p:spTree>
    <p:extLst>
      <p:ext uri="{BB962C8B-B14F-4D97-AF65-F5344CB8AC3E}">
        <p14:creationId xmlns:p14="http://schemas.microsoft.com/office/powerpoint/2010/main" val="424302660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GB" dirty="0"/>
              <a:t>Connectivity</a:t>
            </a:r>
            <a:endParaRPr lang="en-US" dirty="0"/>
          </a:p>
        </p:txBody>
      </p:sp>
      <p:sp>
        <p:nvSpPr>
          <p:cNvPr id="7" name="Subtitle 6"/>
          <p:cNvSpPr>
            <a:spLocks noGrp="1"/>
          </p:cNvSpPr>
          <p:nvPr>
            <p:ph type="subTitle" idx="1"/>
          </p:nvPr>
        </p:nvSpPr>
        <p:spPr/>
        <p:txBody>
          <a:bodyPr/>
          <a:lstStyle/>
          <a:p>
            <a:r>
              <a:rPr lang="en-GB" dirty="0"/>
              <a:t>KvG Mechatronics</a:t>
            </a:r>
            <a:endParaRPr lang="en-US" dirty="0"/>
          </a:p>
        </p:txBody>
      </p:sp>
      <p:sp>
        <p:nvSpPr>
          <p:cNvPr id="8" name="Text Placeholder 7"/>
          <p:cNvSpPr>
            <a:spLocks noGrp="1"/>
          </p:cNvSpPr>
          <p:nvPr>
            <p:ph type="body" sz="quarter" idx="12"/>
          </p:nvPr>
        </p:nvSpPr>
        <p:spPr/>
        <p:txBody>
          <a:bodyPr/>
          <a:lstStyle/>
          <a:p>
            <a:r>
              <a:rPr lang="en-GB" dirty="0"/>
              <a:t>Season 2025</a:t>
            </a:r>
            <a:endParaRPr lang="en-US" dirty="0"/>
          </a:p>
        </p:txBody>
      </p:sp>
    </p:spTree>
    <p:extLst>
      <p:ext uri="{BB962C8B-B14F-4D97-AF65-F5344CB8AC3E}">
        <p14:creationId xmlns:p14="http://schemas.microsoft.com/office/powerpoint/2010/main" val="245460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A274F9-4016-3839-20DF-7B275F471C9E}"/>
              </a:ext>
            </a:extLst>
          </p:cNvPr>
          <p:cNvSpPr>
            <a:spLocks noGrp="1"/>
          </p:cNvSpPr>
          <p:nvPr>
            <p:ph type="ctrTitle"/>
          </p:nvPr>
        </p:nvSpPr>
        <p:spPr/>
        <p:txBody>
          <a:bodyPr/>
          <a:lstStyle/>
          <a:p>
            <a:r>
              <a:rPr lang="en-GB" dirty="0"/>
              <a:t>Table of Contents</a:t>
            </a:r>
          </a:p>
        </p:txBody>
      </p:sp>
      <p:sp>
        <p:nvSpPr>
          <p:cNvPr id="7" name="Subtitle 6">
            <a:extLst>
              <a:ext uri="{FF2B5EF4-FFF2-40B4-BE49-F238E27FC236}">
                <a16:creationId xmlns:a16="http://schemas.microsoft.com/office/drawing/2014/main" id="{E8C1BD60-BF62-301F-4EB5-384D3B6837B0}"/>
              </a:ext>
            </a:extLst>
          </p:cNvPr>
          <p:cNvSpPr>
            <a:spLocks noGrp="1"/>
          </p:cNvSpPr>
          <p:nvPr>
            <p:ph type="subTitle" idx="1"/>
          </p:nvPr>
        </p:nvSpPr>
        <p:spPr/>
        <p:txBody>
          <a:bodyPr/>
          <a:lstStyle/>
          <a:p>
            <a:r>
              <a:rPr lang="en-GB" dirty="0"/>
              <a:t>Connectivity</a:t>
            </a:r>
          </a:p>
        </p:txBody>
      </p:sp>
      <p:sp>
        <p:nvSpPr>
          <p:cNvPr id="8" name="Content Placeholder 7">
            <a:extLst>
              <a:ext uri="{FF2B5EF4-FFF2-40B4-BE49-F238E27FC236}">
                <a16:creationId xmlns:a16="http://schemas.microsoft.com/office/drawing/2014/main" id="{2CB754FB-D3BB-B676-B26D-6EFE831CB3BE}"/>
              </a:ext>
            </a:extLst>
          </p:cNvPr>
          <p:cNvSpPr>
            <a:spLocks noGrp="1"/>
          </p:cNvSpPr>
          <p:nvPr>
            <p:ph idx="10"/>
          </p:nvPr>
        </p:nvSpPr>
        <p:spPr/>
        <p:txBody>
          <a:bodyPr/>
          <a:lstStyle/>
          <a:p>
            <a:r>
              <a:rPr lang="en-GB" dirty="0"/>
              <a:t>IsoMatch FarmCentre</a:t>
            </a:r>
          </a:p>
          <a:p>
            <a:r>
              <a:rPr lang="en-GB" dirty="0"/>
              <a:t>Kubota </a:t>
            </a:r>
            <a:r>
              <a:rPr lang="en-GB" dirty="0" err="1"/>
              <a:t>Kubota</a:t>
            </a:r>
            <a:r>
              <a:rPr lang="en-GB" dirty="0"/>
              <a:t> Sync</a:t>
            </a:r>
          </a:p>
          <a:p>
            <a:pPr lvl="1"/>
            <a:endParaRPr lang="en-GB" dirty="0"/>
          </a:p>
          <a:p>
            <a:endParaRPr lang="en-GB" dirty="0"/>
          </a:p>
        </p:txBody>
      </p:sp>
    </p:spTree>
    <p:extLst>
      <p:ext uri="{BB962C8B-B14F-4D97-AF65-F5344CB8AC3E}">
        <p14:creationId xmlns:p14="http://schemas.microsoft.com/office/powerpoint/2010/main" val="64365143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2E81407-4B2F-02D2-E20D-ADF33E903AA2}"/>
              </a:ext>
            </a:extLst>
          </p:cNvPr>
          <p:cNvSpPr>
            <a:spLocks noGrp="1"/>
          </p:cNvSpPr>
          <p:nvPr>
            <p:ph type="ctrTitle"/>
          </p:nvPr>
        </p:nvSpPr>
        <p:spPr/>
        <p:txBody>
          <a:bodyPr/>
          <a:lstStyle/>
          <a:p>
            <a:r>
              <a:rPr lang="en-GB"/>
              <a:t>Table of Contents</a:t>
            </a:r>
            <a:endParaRPr lang="en-GB" dirty="0"/>
          </a:p>
        </p:txBody>
      </p:sp>
      <p:sp>
        <p:nvSpPr>
          <p:cNvPr id="7" name="Subtitle 6">
            <a:extLst>
              <a:ext uri="{FF2B5EF4-FFF2-40B4-BE49-F238E27FC236}">
                <a16:creationId xmlns:a16="http://schemas.microsoft.com/office/drawing/2014/main" id="{902AA1EB-DC8B-4E76-5577-6151ABC16E46}"/>
              </a:ext>
            </a:extLst>
          </p:cNvPr>
          <p:cNvSpPr>
            <a:spLocks noGrp="1"/>
          </p:cNvSpPr>
          <p:nvPr>
            <p:ph type="subTitle" idx="1"/>
          </p:nvPr>
        </p:nvSpPr>
        <p:spPr/>
        <p:txBody>
          <a:bodyPr/>
          <a:lstStyle/>
          <a:p>
            <a:r>
              <a:rPr lang="en-GB" dirty="0"/>
              <a:t>Product Portfolio</a:t>
            </a:r>
          </a:p>
        </p:txBody>
      </p:sp>
      <p:sp>
        <p:nvSpPr>
          <p:cNvPr id="8" name="Content Placeholder 7">
            <a:extLst>
              <a:ext uri="{FF2B5EF4-FFF2-40B4-BE49-F238E27FC236}">
                <a16:creationId xmlns:a16="http://schemas.microsoft.com/office/drawing/2014/main" id="{4D1CCAC8-040C-6E04-63AB-BA9EB56D6C4D}"/>
              </a:ext>
            </a:extLst>
          </p:cNvPr>
          <p:cNvSpPr>
            <a:spLocks noGrp="1"/>
          </p:cNvSpPr>
          <p:nvPr>
            <p:ph idx="10"/>
          </p:nvPr>
        </p:nvSpPr>
        <p:spPr/>
        <p:txBody>
          <a:bodyPr/>
          <a:lstStyle/>
          <a:p>
            <a:r>
              <a:rPr lang="en-GB" sz="1600" dirty="0"/>
              <a:t>Remote Support</a:t>
            </a:r>
          </a:p>
          <a:p>
            <a:r>
              <a:rPr lang="en-GB" sz="1600" dirty="0"/>
              <a:t>Connectivity</a:t>
            </a:r>
          </a:p>
          <a:p>
            <a:pPr lvl="1"/>
            <a:r>
              <a:rPr lang="en-GB" sz="1450" dirty="0" err="1"/>
              <a:t>IsoMatch</a:t>
            </a:r>
            <a:r>
              <a:rPr lang="en-GB" sz="1450" dirty="0"/>
              <a:t> </a:t>
            </a:r>
            <a:r>
              <a:rPr lang="en-GB" sz="1450" dirty="0" err="1"/>
              <a:t>FarmCentre</a:t>
            </a:r>
            <a:endParaRPr lang="en-GB" sz="1450" dirty="0"/>
          </a:p>
          <a:p>
            <a:pPr lvl="1"/>
            <a:r>
              <a:rPr lang="en-GB" sz="1450" dirty="0"/>
              <a:t>Kubota Sync</a:t>
            </a:r>
          </a:p>
        </p:txBody>
      </p:sp>
    </p:spTree>
    <p:extLst>
      <p:ext uri="{BB962C8B-B14F-4D97-AF65-F5344CB8AC3E}">
        <p14:creationId xmlns:p14="http://schemas.microsoft.com/office/powerpoint/2010/main" val="55638418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7997696-8DEE-4A31-AA5B-2A82F66528A9}"/>
              </a:ext>
            </a:extLst>
          </p:cNvPr>
          <p:cNvSpPr>
            <a:spLocks noGrp="1"/>
          </p:cNvSpPr>
          <p:nvPr>
            <p:ph type="ctrTitle"/>
          </p:nvPr>
        </p:nvSpPr>
        <p:spPr/>
        <p:txBody>
          <a:bodyPr/>
          <a:lstStyle/>
          <a:p>
            <a:r>
              <a:rPr lang="en-GB" dirty="0"/>
              <a:t>Why Connectivity?</a:t>
            </a:r>
          </a:p>
        </p:txBody>
      </p:sp>
      <p:sp>
        <p:nvSpPr>
          <p:cNvPr id="7" name="Subtitle 6">
            <a:extLst>
              <a:ext uri="{FF2B5EF4-FFF2-40B4-BE49-F238E27FC236}">
                <a16:creationId xmlns:a16="http://schemas.microsoft.com/office/drawing/2014/main" id="{087D4ECA-C818-A9F2-214B-6AE2D73FAD7A}"/>
              </a:ext>
            </a:extLst>
          </p:cNvPr>
          <p:cNvSpPr>
            <a:spLocks noGrp="1"/>
          </p:cNvSpPr>
          <p:nvPr>
            <p:ph type="subTitle" idx="1"/>
          </p:nvPr>
        </p:nvSpPr>
        <p:spPr/>
        <p:txBody>
          <a:bodyPr/>
          <a:lstStyle/>
          <a:p>
            <a:r>
              <a:rPr lang="en-GB" dirty="0"/>
              <a:t>IsoMatch FarmCentre</a:t>
            </a:r>
          </a:p>
        </p:txBody>
      </p:sp>
      <p:cxnSp>
        <p:nvCxnSpPr>
          <p:cNvPr id="24" name="Straight Connector 23">
            <a:extLst>
              <a:ext uri="{FF2B5EF4-FFF2-40B4-BE49-F238E27FC236}">
                <a16:creationId xmlns:a16="http://schemas.microsoft.com/office/drawing/2014/main" id="{BC5A687F-F4BF-7D84-9FD0-6C962BCC2B03}"/>
              </a:ext>
            </a:extLst>
          </p:cNvPr>
          <p:cNvCxnSpPr>
            <a:cxnSpLocks/>
          </p:cNvCxnSpPr>
          <p:nvPr/>
        </p:nvCxnSpPr>
        <p:spPr>
          <a:xfrm flipH="1">
            <a:off x="2705176" y="2257276"/>
            <a:ext cx="2693480" cy="0"/>
          </a:xfrm>
          <a:prstGeom prst="line">
            <a:avLst/>
          </a:prstGeom>
          <a:ln w="25400">
            <a:solidFill>
              <a:schemeClr val="tx1"/>
            </a:solidFill>
            <a:headEnd type="arrow"/>
            <a:tailEnd type="ova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257F50F-71EF-654C-850E-9932289EA9D7}"/>
              </a:ext>
            </a:extLst>
          </p:cNvPr>
          <p:cNvCxnSpPr>
            <a:cxnSpLocks/>
          </p:cNvCxnSpPr>
          <p:nvPr/>
        </p:nvCxnSpPr>
        <p:spPr>
          <a:xfrm flipH="1">
            <a:off x="2878376" y="3194258"/>
            <a:ext cx="2520280" cy="26447"/>
          </a:xfrm>
          <a:prstGeom prst="line">
            <a:avLst/>
          </a:prstGeom>
          <a:ln w="25400">
            <a:solidFill>
              <a:schemeClr val="tx1"/>
            </a:solidFill>
            <a:headEnd type="arrow"/>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E78F419-5543-5423-FE51-385EBE82B277}"/>
              </a:ext>
            </a:extLst>
          </p:cNvPr>
          <p:cNvCxnSpPr>
            <a:cxnSpLocks/>
          </p:cNvCxnSpPr>
          <p:nvPr/>
        </p:nvCxnSpPr>
        <p:spPr>
          <a:xfrm flipH="1">
            <a:off x="2129113" y="4219579"/>
            <a:ext cx="3269543" cy="0"/>
          </a:xfrm>
          <a:prstGeom prst="line">
            <a:avLst/>
          </a:prstGeom>
          <a:ln w="25400">
            <a:solidFill>
              <a:schemeClr val="tx1"/>
            </a:solidFill>
            <a:headEnd type="arrow"/>
            <a:tailEnd type="oval"/>
          </a:ln>
        </p:spPr>
        <p:style>
          <a:lnRef idx="1">
            <a:schemeClr val="accent1"/>
          </a:lnRef>
          <a:fillRef idx="0">
            <a:schemeClr val="accent1"/>
          </a:fillRef>
          <a:effectRef idx="0">
            <a:schemeClr val="accent1"/>
          </a:effectRef>
          <a:fontRef idx="minor">
            <a:schemeClr val="tx1"/>
          </a:fontRef>
        </p:style>
      </p:cxnSp>
      <p:graphicFrame>
        <p:nvGraphicFramePr>
          <p:cNvPr id="27" name="Diagram 26">
            <a:extLst>
              <a:ext uri="{FF2B5EF4-FFF2-40B4-BE49-F238E27FC236}">
                <a16:creationId xmlns:a16="http://schemas.microsoft.com/office/drawing/2014/main" id="{08C88F59-602F-5220-F549-7610F0CA2DC9}"/>
              </a:ext>
            </a:extLst>
          </p:cNvPr>
          <p:cNvGraphicFramePr/>
          <p:nvPr>
            <p:extLst>
              <p:ext uri="{D42A27DB-BD31-4B8C-83A1-F6EECF244321}">
                <p14:modId xmlns:p14="http://schemas.microsoft.com/office/powerpoint/2010/main" val="1114029681"/>
              </p:ext>
            </p:extLst>
          </p:nvPr>
        </p:nvGraphicFramePr>
        <p:xfrm>
          <a:off x="35496" y="1732721"/>
          <a:ext cx="4608512" cy="3072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8" name="Title 1">
            <a:extLst>
              <a:ext uri="{FF2B5EF4-FFF2-40B4-BE49-F238E27FC236}">
                <a16:creationId xmlns:a16="http://schemas.microsoft.com/office/drawing/2014/main" id="{19FBB325-C10B-1CA6-4271-3827D7E0A246}"/>
              </a:ext>
            </a:extLst>
          </p:cNvPr>
          <p:cNvSpPr txBox="1">
            <a:spLocks/>
          </p:cNvSpPr>
          <p:nvPr/>
        </p:nvSpPr>
        <p:spPr>
          <a:xfrm>
            <a:off x="5531919" y="1996750"/>
            <a:ext cx="2416753" cy="240567"/>
          </a:xfrm>
          <a:prstGeom prst="rect">
            <a:avLst/>
          </a:prstGeom>
          <a:ln>
            <a:noFill/>
          </a:ln>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1200" dirty="0"/>
              <a:t>Optimization</a:t>
            </a:r>
          </a:p>
        </p:txBody>
      </p:sp>
      <p:sp>
        <p:nvSpPr>
          <p:cNvPr id="29" name="Shape 1155">
            <a:extLst>
              <a:ext uri="{FF2B5EF4-FFF2-40B4-BE49-F238E27FC236}">
                <a16:creationId xmlns:a16="http://schemas.microsoft.com/office/drawing/2014/main" id="{7BD84807-BB91-1FEE-A319-0D8C07DCD385}"/>
              </a:ext>
            </a:extLst>
          </p:cNvPr>
          <p:cNvSpPr/>
          <p:nvPr/>
        </p:nvSpPr>
        <p:spPr>
          <a:xfrm>
            <a:off x="5689985" y="2270577"/>
            <a:ext cx="3045936" cy="467885"/>
          </a:xfrm>
          <a:prstGeom prst="rect">
            <a:avLst/>
          </a:prstGeom>
          <a:ln w="12700">
            <a:noFill/>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l">
              <a:lnSpc>
                <a:spcPts val="1700"/>
              </a:lnSpc>
              <a:spcBef>
                <a:spcPts val="0"/>
              </a:spcBef>
            </a:pPr>
            <a:r>
              <a:rPr lang="en-US" sz="1200" dirty="0">
                <a:solidFill>
                  <a:schemeClr val="tx1"/>
                </a:solidFill>
                <a:latin typeface="Arial" panose="020B0604020202020204" pitchFamily="34" charset="0"/>
                <a:cs typeface="Arial" panose="020B0604020202020204" pitchFamily="34" charset="0"/>
              </a:rPr>
              <a:t>IsoMatch FarmCentre integrated with in-house electronics.</a:t>
            </a:r>
          </a:p>
        </p:txBody>
      </p:sp>
      <p:sp>
        <p:nvSpPr>
          <p:cNvPr id="30" name="Title 1">
            <a:extLst>
              <a:ext uri="{FF2B5EF4-FFF2-40B4-BE49-F238E27FC236}">
                <a16:creationId xmlns:a16="http://schemas.microsoft.com/office/drawing/2014/main" id="{938B0DB9-6F66-B201-8D68-885ABB66C9FA}"/>
              </a:ext>
            </a:extLst>
          </p:cNvPr>
          <p:cNvSpPr txBox="1">
            <a:spLocks/>
          </p:cNvSpPr>
          <p:nvPr/>
        </p:nvSpPr>
        <p:spPr>
          <a:xfrm>
            <a:off x="5540128" y="2932854"/>
            <a:ext cx="2416753" cy="240567"/>
          </a:xfrm>
          <a:prstGeom prst="rect">
            <a:avLst/>
          </a:prstGeom>
          <a:ln>
            <a:noFill/>
          </a:ln>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1200" dirty="0"/>
              <a:t>Precision</a:t>
            </a:r>
          </a:p>
        </p:txBody>
      </p:sp>
      <p:sp>
        <p:nvSpPr>
          <p:cNvPr id="31" name="Shape 1155">
            <a:extLst>
              <a:ext uri="{FF2B5EF4-FFF2-40B4-BE49-F238E27FC236}">
                <a16:creationId xmlns:a16="http://schemas.microsoft.com/office/drawing/2014/main" id="{AB5EB387-2F18-2973-62FF-36E56EBA0847}"/>
              </a:ext>
            </a:extLst>
          </p:cNvPr>
          <p:cNvSpPr/>
          <p:nvPr/>
        </p:nvSpPr>
        <p:spPr>
          <a:xfrm>
            <a:off x="5698604" y="3215557"/>
            <a:ext cx="3045523" cy="467885"/>
          </a:xfrm>
          <a:prstGeom prst="rect">
            <a:avLst/>
          </a:prstGeom>
          <a:ln w="12700">
            <a:noFill/>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l">
              <a:lnSpc>
                <a:spcPts val="1700"/>
              </a:lnSpc>
              <a:spcBef>
                <a:spcPts val="0"/>
              </a:spcBef>
            </a:pPr>
            <a:r>
              <a:rPr lang="en-US" sz="1200" dirty="0">
                <a:solidFill>
                  <a:schemeClr val="tx1"/>
                </a:solidFill>
                <a:latin typeface="Arial" panose="020B0604020202020204" pitchFamily="34" charset="0"/>
                <a:cs typeface="Arial" panose="020B0604020202020204" pitchFamily="34" charset="0"/>
              </a:rPr>
              <a:t>Kverneland Group – ISOBUS electronics lead.</a:t>
            </a:r>
          </a:p>
        </p:txBody>
      </p:sp>
      <p:sp>
        <p:nvSpPr>
          <p:cNvPr id="32" name="Title 1">
            <a:extLst>
              <a:ext uri="{FF2B5EF4-FFF2-40B4-BE49-F238E27FC236}">
                <a16:creationId xmlns:a16="http://schemas.microsoft.com/office/drawing/2014/main" id="{6E7ABC0F-692B-90EC-3CCA-F471A217C010}"/>
              </a:ext>
            </a:extLst>
          </p:cNvPr>
          <p:cNvSpPr txBox="1">
            <a:spLocks/>
          </p:cNvSpPr>
          <p:nvPr/>
        </p:nvSpPr>
        <p:spPr>
          <a:xfrm>
            <a:off x="5537783" y="3940966"/>
            <a:ext cx="2416753" cy="240567"/>
          </a:xfrm>
          <a:prstGeom prst="rect">
            <a:avLst/>
          </a:prstGeom>
          <a:ln>
            <a:noFill/>
          </a:ln>
        </p:spPr>
        <p:txBody>
          <a:bodyPr/>
          <a:lstStyle>
            <a:lvl1pPr algn="ctr" defTabSz="914400" rtl="0" eaLnBrk="1" latinLnBrk="0" hangingPunct="1">
              <a:lnSpc>
                <a:spcPct val="90000"/>
              </a:lnSpc>
              <a:spcBef>
                <a:spcPct val="0"/>
              </a:spcBef>
              <a:buNone/>
              <a:defRPr sz="2500" b="1" kern="1200">
                <a:solidFill>
                  <a:schemeClr val="tx1"/>
                </a:solidFill>
                <a:latin typeface="+mn-lt"/>
                <a:ea typeface="+mj-ea"/>
                <a:cs typeface="+mj-cs"/>
              </a:defRPr>
            </a:lvl1pPr>
          </a:lstStyle>
          <a:p>
            <a:pPr algn="l">
              <a:lnSpc>
                <a:spcPct val="100000"/>
              </a:lnSpc>
            </a:pPr>
            <a:r>
              <a:rPr lang="en-US" sz="1200" dirty="0"/>
              <a:t>Quality</a:t>
            </a:r>
          </a:p>
        </p:txBody>
      </p:sp>
      <p:sp>
        <p:nvSpPr>
          <p:cNvPr id="33" name="Shape 1155">
            <a:extLst>
              <a:ext uri="{FF2B5EF4-FFF2-40B4-BE49-F238E27FC236}">
                <a16:creationId xmlns:a16="http://schemas.microsoft.com/office/drawing/2014/main" id="{843588EB-5641-BB06-2A9A-C1920BE04027}"/>
              </a:ext>
            </a:extLst>
          </p:cNvPr>
          <p:cNvSpPr/>
          <p:nvPr/>
        </p:nvSpPr>
        <p:spPr>
          <a:xfrm>
            <a:off x="5709447" y="4268219"/>
            <a:ext cx="3045524" cy="249877"/>
          </a:xfrm>
          <a:prstGeom prst="rect">
            <a:avLst/>
          </a:prstGeom>
          <a:ln w="12700">
            <a:noFill/>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l">
              <a:lnSpc>
                <a:spcPts val="1700"/>
              </a:lnSpc>
              <a:spcBef>
                <a:spcPts val="0"/>
              </a:spcBef>
            </a:pPr>
            <a:r>
              <a:rPr lang="en-US" sz="1200" dirty="0">
                <a:solidFill>
                  <a:schemeClr val="tx1"/>
                </a:solidFill>
                <a:latin typeface="Arial" panose="020B0604020202020204" pitchFamily="34" charset="0"/>
                <a:cs typeface="Arial" panose="020B0604020202020204" pitchFamily="34" charset="0"/>
              </a:rPr>
              <a:t>KvG – premium implements brand</a:t>
            </a:r>
          </a:p>
        </p:txBody>
      </p:sp>
      <p:pic>
        <p:nvPicPr>
          <p:cNvPr id="35" name="Afbeelding 10">
            <a:extLst>
              <a:ext uri="{FF2B5EF4-FFF2-40B4-BE49-F238E27FC236}">
                <a16:creationId xmlns:a16="http://schemas.microsoft.com/office/drawing/2014/main" id="{6EBA3561-2BB5-4ECD-761B-4A16EC5D4EB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23928" y="2773390"/>
            <a:ext cx="1208782" cy="805855"/>
          </a:xfrm>
          <a:prstGeom prst="rect">
            <a:avLst/>
          </a:prstGeom>
        </p:spPr>
      </p:pic>
      <p:pic>
        <p:nvPicPr>
          <p:cNvPr id="36" name="Afbeelding 14">
            <a:extLst>
              <a:ext uri="{FF2B5EF4-FFF2-40B4-BE49-F238E27FC236}">
                <a16:creationId xmlns:a16="http://schemas.microsoft.com/office/drawing/2014/main" id="{C5D420D7-A761-F4D1-D2B6-7CE918AE15DD}"/>
              </a:ext>
            </a:extLst>
          </p:cNvPr>
          <p:cNvPicPr>
            <a:picLocks noChangeAspect="1"/>
          </p:cNvPicPr>
          <p:nvPr/>
        </p:nvPicPr>
        <p:blipFill>
          <a:blip r:embed="rId8"/>
          <a:srcRect/>
          <a:stretch/>
        </p:blipFill>
        <p:spPr>
          <a:xfrm>
            <a:off x="4038279" y="3643127"/>
            <a:ext cx="1029975" cy="1029975"/>
          </a:xfrm>
          <a:prstGeom prst="rect">
            <a:avLst/>
          </a:prstGeom>
        </p:spPr>
      </p:pic>
      <p:sp>
        <p:nvSpPr>
          <p:cNvPr id="37" name="Rectangle 36">
            <a:extLst>
              <a:ext uri="{FF2B5EF4-FFF2-40B4-BE49-F238E27FC236}">
                <a16:creationId xmlns:a16="http://schemas.microsoft.com/office/drawing/2014/main" id="{871B4B27-4911-0DC5-8A39-94904B99A340}"/>
              </a:ext>
            </a:extLst>
          </p:cNvPr>
          <p:cNvSpPr/>
          <p:nvPr/>
        </p:nvSpPr>
        <p:spPr>
          <a:xfrm>
            <a:off x="3370432" y="1335643"/>
            <a:ext cx="5500715" cy="4234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l">
              <a:defRPr/>
            </a:pPr>
            <a:r>
              <a:rPr lang="en-GB" dirty="0">
                <a:solidFill>
                  <a:schemeClr val="accent1"/>
                </a:solidFill>
              </a:rPr>
              <a:t>To keep increasing machines &amp; crops efficiency</a:t>
            </a:r>
          </a:p>
        </p:txBody>
      </p:sp>
      <p:pic>
        <p:nvPicPr>
          <p:cNvPr id="2" name="Picture 1"/>
          <p:cNvPicPr>
            <a:picLocks noChangeAspect="1"/>
          </p:cNvPicPr>
          <p:nvPr/>
        </p:nvPicPr>
        <p:blipFill>
          <a:blip r:embed="rId9"/>
          <a:stretch>
            <a:fillRect/>
          </a:stretch>
        </p:blipFill>
        <p:spPr>
          <a:xfrm>
            <a:off x="4114798" y="1781628"/>
            <a:ext cx="637493" cy="880348"/>
          </a:xfrm>
          <a:prstGeom prst="rect">
            <a:avLst/>
          </a:prstGeom>
        </p:spPr>
      </p:pic>
    </p:spTree>
    <p:extLst>
      <p:ext uri="{BB962C8B-B14F-4D97-AF65-F5344CB8AC3E}">
        <p14:creationId xmlns:p14="http://schemas.microsoft.com/office/powerpoint/2010/main" val="33680474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6A16E-EB51-15A6-3BDC-43AA446C4F39}"/>
              </a:ext>
            </a:extLst>
          </p:cNvPr>
          <p:cNvSpPr>
            <a:spLocks noGrp="1"/>
          </p:cNvSpPr>
          <p:nvPr>
            <p:ph type="ctrTitle"/>
          </p:nvPr>
        </p:nvSpPr>
        <p:spPr/>
        <p:txBody>
          <a:bodyPr/>
          <a:lstStyle/>
          <a:p>
            <a:r>
              <a:rPr lang="en-GB" dirty="0"/>
              <a:t>System Overview</a:t>
            </a:r>
          </a:p>
        </p:txBody>
      </p:sp>
      <p:sp>
        <p:nvSpPr>
          <p:cNvPr id="3" name="Subtitle 2">
            <a:extLst>
              <a:ext uri="{FF2B5EF4-FFF2-40B4-BE49-F238E27FC236}">
                <a16:creationId xmlns:a16="http://schemas.microsoft.com/office/drawing/2014/main" id="{FE8FC579-2D40-2A3C-794F-0CC12695FE16}"/>
              </a:ext>
            </a:extLst>
          </p:cNvPr>
          <p:cNvSpPr>
            <a:spLocks noGrp="1"/>
          </p:cNvSpPr>
          <p:nvPr>
            <p:ph type="subTitle" idx="1"/>
          </p:nvPr>
        </p:nvSpPr>
        <p:spPr/>
        <p:txBody>
          <a:bodyPr/>
          <a:lstStyle/>
          <a:p>
            <a:r>
              <a:rPr lang="en-GB" dirty="0"/>
              <a:t>IsoMatch FarmCentre</a:t>
            </a:r>
          </a:p>
        </p:txBody>
      </p:sp>
      <p:graphicFrame>
        <p:nvGraphicFramePr>
          <p:cNvPr id="5" name="Content Placeholder 4">
            <a:extLst>
              <a:ext uri="{FF2B5EF4-FFF2-40B4-BE49-F238E27FC236}">
                <a16:creationId xmlns:a16="http://schemas.microsoft.com/office/drawing/2014/main" id="{6A76AAA4-08EC-61B6-B1DB-1E0EA3D7988D}"/>
              </a:ext>
            </a:extLst>
          </p:cNvPr>
          <p:cNvGraphicFramePr>
            <a:graphicFrameLocks noGrp="1"/>
          </p:cNvGraphicFramePr>
          <p:nvPr>
            <p:ph idx="10"/>
            <p:extLst>
              <p:ext uri="{D42A27DB-BD31-4B8C-83A1-F6EECF244321}">
                <p14:modId xmlns:p14="http://schemas.microsoft.com/office/powerpoint/2010/main" val="3179385250"/>
              </p:ext>
            </p:extLst>
          </p:nvPr>
        </p:nvGraphicFramePr>
        <p:xfrm>
          <a:off x="142875" y="1419225"/>
          <a:ext cx="8785225" cy="3384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8470420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220A-508A-8A4F-BD72-3DDCDC571884}"/>
              </a:ext>
            </a:extLst>
          </p:cNvPr>
          <p:cNvSpPr>
            <a:spLocks noGrp="1"/>
          </p:cNvSpPr>
          <p:nvPr>
            <p:ph type="ctrTitle"/>
          </p:nvPr>
        </p:nvSpPr>
        <p:spPr/>
        <p:txBody>
          <a:bodyPr/>
          <a:lstStyle/>
          <a:p>
            <a:r>
              <a:rPr lang="en-US" dirty="0"/>
              <a:t>Digitalization: 360º Vision </a:t>
            </a:r>
            <a:endParaRPr lang="en-GB" dirty="0"/>
          </a:p>
        </p:txBody>
      </p:sp>
      <p:sp>
        <p:nvSpPr>
          <p:cNvPr id="3" name="Subtitle 2">
            <a:extLst>
              <a:ext uri="{FF2B5EF4-FFF2-40B4-BE49-F238E27FC236}">
                <a16:creationId xmlns:a16="http://schemas.microsoft.com/office/drawing/2014/main" id="{0AA7C987-2A22-0CA2-FC80-F792B40DC497}"/>
              </a:ext>
            </a:extLst>
          </p:cNvPr>
          <p:cNvSpPr>
            <a:spLocks noGrp="1"/>
          </p:cNvSpPr>
          <p:nvPr>
            <p:ph type="subTitle" idx="1"/>
          </p:nvPr>
        </p:nvSpPr>
        <p:spPr/>
        <p:txBody>
          <a:bodyPr/>
          <a:lstStyle/>
          <a:p>
            <a:r>
              <a:rPr lang="en-GB" dirty="0"/>
              <a:t>IsoMatch FarmCentre</a:t>
            </a:r>
            <a:endParaRPr lang="nl-NL" dirty="0"/>
          </a:p>
        </p:txBody>
      </p:sp>
      <p:grpSp>
        <p:nvGrpSpPr>
          <p:cNvPr id="38" name="Group 37">
            <a:extLst>
              <a:ext uri="{FF2B5EF4-FFF2-40B4-BE49-F238E27FC236}">
                <a16:creationId xmlns:a16="http://schemas.microsoft.com/office/drawing/2014/main" id="{938A04D4-76A3-56CB-2544-8485C1F574D5}"/>
              </a:ext>
            </a:extLst>
          </p:cNvPr>
          <p:cNvGrpSpPr>
            <a:grpSpLocks noChangeAspect="1"/>
          </p:cNvGrpSpPr>
          <p:nvPr/>
        </p:nvGrpSpPr>
        <p:grpSpPr>
          <a:xfrm>
            <a:off x="625899" y="1487921"/>
            <a:ext cx="7892200" cy="3589403"/>
            <a:chOff x="205212" y="1120715"/>
            <a:chExt cx="8769111" cy="3988225"/>
          </a:xfrm>
        </p:grpSpPr>
        <p:pic>
          <p:nvPicPr>
            <p:cNvPr id="4" name="Picture 3">
              <a:extLst>
                <a:ext uri="{FF2B5EF4-FFF2-40B4-BE49-F238E27FC236}">
                  <a16:creationId xmlns:a16="http://schemas.microsoft.com/office/drawing/2014/main" id="{DA7DD8A2-3752-80B8-3949-033D47741BED}"/>
                </a:ext>
              </a:extLst>
            </p:cNvPr>
            <p:cNvPicPr>
              <a:picLocks noChangeAspect="1"/>
            </p:cNvPicPr>
            <p:nvPr/>
          </p:nvPicPr>
          <p:blipFill rotWithShape="1">
            <a:blip r:embed="rId2"/>
            <a:srcRect b="17915"/>
            <a:stretch/>
          </p:blipFill>
          <p:spPr>
            <a:xfrm>
              <a:off x="1573404" y="1419622"/>
              <a:ext cx="6482543" cy="3600400"/>
            </a:xfrm>
            <a:prstGeom prst="rect">
              <a:avLst/>
            </a:prstGeom>
          </p:spPr>
        </p:pic>
        <p:sp>
          <p:nvSpPr>
            <p:cNvPr id="5" name="Oval 4">
              <a:extLst>
                <a:ext uri="{FF2B5EF4-FFF2-40B4-BE49-F238E27FC236}">
                  <a16:creationId xmlns:a16="http://schemas.microsoft.com/office/drawing/2014/main" id="{BE51A128-B2D7-F332-1FF4-8C95A6B716B2}"/>
                </a:ext>
              </a:extLst>
            </p:cNvPr>
            <p:cNvSpPr/>
            <p:nvPr/>
          </p:nvSpPr>
          <p:spPr bwMode="auto">
            <a:xfrm>
              <a:off x="2725491" y="2129451"/>
              <a:ext cx="435566" cy="435566"/>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700" b="1" i="0" u="none" strike="noStrike" cap="none" normalizeH="0" baseline="0">
                <a:ln>
                  <a:noFill/>
                </a:ln>
                <a:solidFill>
                  <a:schemeClr val="tx2"/>
                </a:solidFill>
                <a:effectLst/>
                <a:latin typeface="Arial" charset="0"/>
              </a:endParaRPr>
            </a:p>
          </p:txBody>
        </p:sp>
        <p:sp>
          <p:nvSpPr>
            <p:cNvPr id="6" name="Oval 5">
              <a:extLst>
                <a:ext uri="{FF2B5EF4-FFF2-40B4-BE49-F238E27FC236}">
                  <a16:creationId xmlns:a16="http://schemas.microsoft.com/office/drawing/2014/main" id="{D5282FD9-2EFC-A0B1-933D-6744560058FD}"/>
                </a:ext>
              </a:extLst>
            </p:cNvPr>
            <p:cNvSpPr/>
            <p:nvPr/>
          </p:nvSpPr>
          <p:spPr bwMode="auto">
            <a:xfrm>
              <a:off x="1764957" y="2516887"/>
              <a:ext cx="435566" cy="435566"/>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700" b="1" i="0" u="none" strike="noStrike" cap="none" normalizeH="0" baseline="0">
                <a:ln>
                  <a:noFill/>
                </a:ln>
                <a:solidFill>
                  <a:schemeClr val="tx2"/>
                </a:solidFill>
                <a:effectLst/>
                <a:latin typeface="Arial" charset="0"/>
              </a:endParaRPr>
            </a:p>
          </p:txBody>
        </p:sp>
        <p:sp>
          <p:nvSpPr>
            <p:cNvPr id="7" name="Oval 6">
              <a:extLst>
                <a:ext uri="{FF2B5EF4-FFF2-40B4-BE49-F238E27FC236}">
                  <a16:creationId xmlns:a16="http://schemas.microsoft.com/office/drawing/2014/main" id="{8EF62E78-5C6D-D53B-477B-1103D86BA898}"/>
                </a:ext>
              </a:extLst>
            </p:cNvPr>
            <p:cNvSpPr/>
            <p:nvPr/>
          </p:nvSpPr>
          <p:spPr bwMode="auto">
            <a:xfrm>
              <a:off x="1531969" y="3337208"/>
              <a:ext cx="435566" cy="435566"/>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700" b="1" i="0" u="none" strike="noStrike" cap="none" normalizeH="0" baseline="0">
                <a:ln>
                  <a:noFill/>
                </a:ln>
                <a:solidFill>
                  <a:schemeClr val="tx2"/>
                </a:solidFill>
                <a:effectLst/>
                <a:latin typeface="Arial" charset="0"/>
              </a:endParaRPr>
            </a:p>
          </p:txBody>
        </p:sp>
        <p:sp>
          <p:nvSpPr>
            <p:cNvPr id="8" name="Oval 7">
              <a:extLst>
                <a:ext uri="{FF2B5EF4-FFF2-40B4-BE49-F238E27FC236}">
                  <a16:creationId xmlns:a16="http://schemas.microsoft.com/office/drawing/2014/main" id="{64F0891D-AB4E-D551-10F2-6CF5AABA9761}"/>
                </a:ext>
              </a:extLst>
            </p:cNvPr>
            <p:cNvSpPr/>
            <p:nvPr/>
          </p:nvSpPr>
          <p:spPr bwMode="auto">
            <a:xfrm>
              <a:off x="2646074" y="3805700"/>
              <a:ext cx="435566" cy="435566"/>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700" b="1" i="0" u="none" strike="noStrike" cap="none" normalizeH="0" baseline="0">
                <a:ln>
                  <a:noFill/>
                </a:ln>
                <a:solidFill>
                  <a:schemeClr val="tx2"/>
                </a:solidFill>
                <a:effectLst/>
                <a:latin typeface="Arial" charset="0"/>
              </a:endParaRPr>
            </a:p>
          </p:txBody>
        </p:sp>
        <p:sp>
          <p:nvSpPr>
            <p:cNvPr id="9" name="Oval 8">
              <a:extLst>
                <a:ext uri="{FF2B5EF4-FFF2-40B4-BE49-F238E27FC236}">
                  <a16:creationId xmlns:a16="http://schemas.microsoft.com/office/drawing/2014/main" id="{82EDDB03-98AE-D4D3-898C-71E7BA91C7B3}"/>
                </a:ext>
              </a:extLst>
            </p:cNvPr>
            <p:cNvSpPr/>
            <p:nvPr/>
          </p:nvSpPr>
          <p:spPr bwMode="auto">
            <a:xfrm>
              <a:off x="3677735" y="4209465"/>
              <a:ext cx="435566" cy="435566"/>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700" b="1" i="0" u="none" strike="noStrike" cap="none" normalizeH="0" baseline="0">
                <a:ln>
                  <a:noFill/>
                </a:ln>
                <a:solidFill>
                  <a:schemeClr val="tx2"/>
                </a:solidFill>
                <a:effectLst/>
                <a:latin typeface="Arial" charset="0"/>
              </a:endParaRPr>
            </a:p>
          </p:txBody>
        </p:sp>
        <p:sp>
          <p:nvSpPr>
            <p:cNvPr id="10" name="Oval 9">
              <a:extLst>
                <a:ext uri="{FF2B5EF4-FFF2-40B4-BE49-F238E27FC236}">
                  <a16:creationId xmlns:a16="http://schemas.microsoft.com/office/drawing/2014/main" id="{E2D3E81A-6878-0F00-F8D0-226F05CD4121}"/>
                </a:ext>
              </a:extLst>
            </p:cNvPr>
            <p:cNvSpPr/>
            <p:nvPr/>
          </p:nvSpPr>
          <p:spPr bwMode="auto">
            <a:xfrm>
              <a:off x="4945848" y="4318998"/>
              <a:ext cx="435566" cy="435566"/>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700" b="1" i="0" u="none" strike="noStrike" cap="none" normalizeH="0" baseline="0">
                <a:ln>
                  <a:noFill/>
                </a:ln>
                <a:solidFill>
                  <a:schemeClr val="tx2"/>
                </a:solidFill>
                <a:effectLst/>
                <a:latin typeface="Arial" charset="0"/>
              </a:endParaRPr>
            </a:p>
          </p:txBody>
        </p:sp>
        <p:sp>
          <p:nvSpPr>
            <p:cNvPr id="11" name="Oval 10">
              <a:extLst>
                <a:ext uri="{FF2B5EF4-FFF2-40B4-BE49-F238E27FC236}">
                  <a16:creationId xmlns:a16="http://schemas.microsoft.com/office/drawing/2014/main" id="{70141455-6D0D-A39D-A224-FBAFF58655DA}"/>
                </a:ext>
              </a:extLst>
            </p:cNvPr>
            <p:cNvSpPr/>
            <p:nvPr/>
          </p:nvSpPr>
          <p:spPr bwMode="auto">
            <a:xfrm>
              <a:off x="6205924" y="4015847"/>
              <a:ext cx="435566" cy="435566"/>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700" b="1" i="0" u="none" strike="noStrike" cap="none" normalizeH="0" baseline="0">
                <a:ln>
                  <a:noFill/>
                </a:ln>
                <a:solidFill>
                  <a:schemeClr val="tx2"/>
                </a:solidFill>
                <a:effectLst/>
                <a:latin typeface="Arial" charset="0"/>
              </a:endParaRPr>
            </a:p>
          </p:txBody>
        </p:sp>
        <p:sp>
          <p:nvSpPr>
            <p:cNvPr id="12" name="Oval 11">
              <a:extLst>
                <a:ext uri="{FF2B5EF4-FFF2-40B4-BE49-F238E27FC236}">
                  <a16:creationId xmlns:a16="http://schemas.microsoft.com/office/drawing/2014/main" id="{13E24FFE-A5A3-F151-52C9-6660B7242960}"/>
                </a:ext>
              </a:extLst>
            </p:cNvPr>
            <p:cNvSpPr/>
            <p:nvPr/>
          </p:nvSpPr>
          <p:spPr bwMode="auto">
            <a:xfrm>
              <a:off x="7024771" y="3463708"/>
              <a:ext cx="435566" cy="435566"/>
            </a:xfrm>
            <a:prstGeom prst="ellipse">
              <a:avLst/>
            </a:prstGeom>
            <a:solidFill>
              <a:schemeClr val="bg1"/>
            </a:solidFill>
            <a:ln w="317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700" b="1" i="0" u="none" strike="noStrike" cap="none" normalizeH="0" baseline="0">
                <a:ln>
                  <a:noFill/>
                </a:ln>
                <a:solidFill>
                  <a:schemeClr val="tx2"/>
                </a:solidFill>
                <a:effectLst/>
                <a:latin typeface="Arial" charset="0"/>
              </a:endParaRPr>
            </a:p>
          </p:txBody>
        </p:sp>
        <p:sp>
          <p:nvSpPr>
            <p:cNvPr id="13" name="Curved Right Arrow 18">
              <a:extLst>
                <a:ext uri="{FF2B5EF4-FFF2-40B4-BE49-F238E27FC236}">
                  <a16:creationId xmlns:a16="http://schemas.microsoft.com/office/drawing/2014/main" id="{7B1B85D8-EA26-4F15-44F2-31462817726C}"/>
                </a:ext>
              </a:extLst>
            </p:cNvPr>
            <p:cNvSpPr/>
            <p:nvPr/>
          </p:nvSpPr>
          <p:spPr bwMode="auto">
            <a:xfrm rot="10800000">
              <a:off x="6356245" y="1209265"/>
              <a:ext cx="2618078" cy="3781835"/>
            </a:xfrm>
            <a:prstGeom prst="curvedRightArrow">
              <a:avLst>
                <a:gd name="adj1" fmla="val 10288"/>
                <a:gd name="adj2" fmla="val 29277"/>
                <a:gd name="adj3" fmla="val 25000"/>
              </a:avLst>
            </a:prstGeom>
            <a:gradFill>
              <a:gsLst>
                <a:gs pos="100000">
                  <a:schemeClr val="accent1"/>
                </a:gs>
                <a:gs pos="25000">
                  <a:schemeClr val="bg1"/>
                </a:gs>
              </a:gsLst>
              <a:lin ang="5400000" scaled="1"/>
            </a:gradFill>
            <a:ln w="317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783"/>
              <a:endParaRPr lang="en-US" sz="700">
                <a:latin typeface="Arial" charset="0"/>
              </a:endParaRPr>
            </a:p>
          </p:txBody>
        </p:sp>
        <p:sp>
          <p:nvSpPr>
            <p:cNvPr id="14" name="Hexagon 13">
              <a:extLst>
                <a:ext uri="{FF2B5EF4-FFF2-40B4-BE49-F238E27FC236}">
                  <a16:creationId xmlns:a16="http://schemas.microsoft.com/office/drawing/2014/main" id="{C9AA40B5-CE88-DCD2-EED6-FCFA1C2856DB}"/>
                </a:ext>
              </a:extLst>
            </p:cNvPr>
            <p:cNvSpPr/>
            <p:nvPr/>
          </p:nvSpPr>
          <p:spPr>
            <a:xfrm>
              <a:off x="3501658" y="4706329"/>
              <a:ext cx="785168" cy="162000"/>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solidFill>
                    <a:schemeClr val="bg1"/>
                  </a:solidFill>
                  <a:latin typeface="Arial" pitchFamily="34" charset="0"/>
                  <a:cs typeface="Arial" pitchFamily="34" charset="0"/>
                </a:rPr>
                <a:t>Fertiliser</a:t>
              </a:r>
            </a:p>
          </p:txBody>
        </p:sp>
        <p:sp>
          <p:nvSpPr>
            <p:cNvPr id="15" name="Hexagon 14">
              <a:extLst>
                <a:ext uri="{FF2B5EF4-FFF2-40B4-BE49-F238E27FC236}">
                  <a16:creationId xmlns:a16="http://schemas.microsoft.com/office/drawing/2014/main" id="{180344CD-1D39-54AA-9412-20BB504D62BB}"/>
                </a:ext>
              </a:extLst>
            </p:cNvPr>
            <p:cNvSpPr/>
            <p:nvPr/>
          </p:nvSpPr>
          <p:spPr>
            <a:xfrm>
              <a:off x="1585518" y="3030676"/>
              <a:ext cx="785168" cy="162000"/>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solidFill>
                    <a:schemeClr val="bg1"/>
                  </a:solidFill>
                  <a:latin typeface="Arial" pitchFamily="34" charset="0"/>
                  <a:cs typeface="Arial" pitchFamily="34" charset="0"/>
                </a:rPr>
                <a:t>Cultivation</a:t>
              </a:r>
            </a:p>
          </p:txBody>
        </p:sp>
        <p:sp>
          <p:nvSpPr>
            <p:cNvPr id="16" name="Hexagon 15">
              <a:extLst>
                <a:ext uri="{FF2B5EF4-FFF2-40B4-BE49-F238E27FC236}">
                  <a16:creationId xmlns:a16="http://schemas.microsoft.com/office/drawing/2014/main" id="{8D8DC5D0-6CA0-0C63-44E7-CF93FD64E752}"/>
                </a:ext>
              </a:extLst>
            </p:cNvPr>
            <p:cNvSpPr/>
            <p:nvPr/>
          </p:nvSpPr>
          <p:spPr>
            <a:xfrm>
              <a:off x="2554571" y="2641903"/>
              <a:ext cx="785168" cy="162000"/>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solidFill>
                    <a:schemeClr val="bg1"/>
                  </a:solidFill>
                  <a:latin typeface="Arial" pitchFamily="34" charset="0"/>
                  <a:cs typeface="Arial" pitchFamily="34" charset="0"/>
                </a:rPr>
                <a:t>Ploughing</a:t>
              </a:r>
            </a:p>
          </p:txBody>
        </p:sp>
        <p:sp>
          <p:nvSpPr>
            <p:cNvPr id="17" name="Hexagon 16">
              <a:extLst>
                <a:ext uri="{FF2B5EF4-FFF2-40B4-BE49-F238E27FC236}">
                  <a16:creationId xmlns:a16="http://schemas.microsoft.com/office/drawing/2014/main" id="{08E16364-F7BD-26FF-A770-BE8C38F641E4}"/>
                </a:ext>
              </a:extLst>
            </p:cNvPr>
            <p:cNvSpPr/>
            <p:nvPr/>
          </p:nvSpPr>
          <p:spPr>
            <a:xfrm>
              <a:off x="2469072" y="4296800"/>
              <a:ext cx="785168" cy="162000"/>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solidFill>
                    <a:schemeClr val="bg1"/>
                  </a:solidFill>
                  <a:latin typeface="Arial" pitchFamily="34" charset="0"/>
                  <a:cs typeface="Arial" pitchFamily="34" charset="0"/>
                </a:rPr>
                <a:t>Sprayer</a:t>
              </a:r>
            </a:p>
          </p:txBody>
        </p:sp>
        <p:sp>
          <p:nvSpPr>
            <p:cNvPr id="18" name="Hexagon 17">
              <a:extLst>
                <a:ext uri="{FF2B5EF4-FFF2-40B4-BE49-F238E27FC236}">
                  <a16:creationId xmlns:a16="http://schemas.microsoft.com/office/drawing/2014/main" id="{3E28E1A2-58CC-02B6-8D35-8A42CD5C7FCD}"/>
                </a:ext>
              </a:extLst>
            </p:cNvPr>
            <p:cNvSpPr/>
            <p:nvPr/>
          </p:nvSpPr>
          <p:spPr>
            <a:xfrm>
              <a:off x="1340385" y="3846297"/>
              <a:ext cx="785168" cy="162000"/>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solidFill>
                    <a:schemeClr val="bg1"/>
                  </a:solidFill>
                  <a:latin typeface="Arial" pitchFamily="34" charset="0"/>
                  <a:cs typeface="Arial" pitchFamily="34" charset="0"/>
                </a:rPr>
                <a:t>Seeding</a:t>
              </a:r>
            </a:p>
          </p:txBody>
        </p:sp>
        <p:sp>
          <p:nvSpPr>
            <p:cNvPr id="19" name="Hexagon 18">
              <a:extLst>
                <a:ext uri="{FF2B5EF4-FFF2-40B4-BE49-F238E27FC236}">
                  <a16:creationId xmlns:a16="http://schemas.microsoft.com/office/drawing/2014/main" id="{E7AAA808-9D59-D6CF-F834-FCB214A35051}"/>
                </a:ext>
              </a:extLst>
            </p:cNvPr>
            <p:cNvSpPr/>
            <p:nvPr/>
          </p:nvSpPr>
          <p:spPr>
            <a:xfrm>
              <a:off x="6858487" y="3970613"/>
              <a:ext cx="785168" cy="162000"/>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solidFill>
                    <a:schemeClr val="bg1"/>
                  </a:solidFill>
                  <a:latin typeface="Arial" pitchFamily="34" charset="0"/>
                  <a:cs typeface="Arial" pitchFamily="34" charset="0"/>
                </a:rPr>
                <a:t>Baling</a:t>
              </a:r>
            </a:p>
          </p:txBody>
        </p:sp>
        <p:sp>
          <p:nvSpPr>
            <p:cNvPr id="20" name="Hexagon 19">
              <a:extLst>
                <a:ext uri="{FF2B5EF4-FFF2-40B4-BE49-F238E27FC236}">
                  <a16:creationId xmlns:a16="http://schemas.microsoft.com/office/drawing/2014/main" id="{82C6CF13-0701-6582-BC98-B554D0CDD662}"/>
                </a:ext>
              </a:extLst>
            </p:cNvPr>
            <p:cNvSpPr/>
            <p:nvPr/>
          </p:nvSpPr>
          <p:spPr>
            <a:xfrm>
              <a:off x="6003984" y="4502267"/>
              <a:ext cx="785168" cy="162000"/>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solidFill>
                    <a:schemeClr val="bg1"/>
                  </a:solidFill>
                  <a:latin typeface="Arial" pitchFamily="34" charset="0"/>
                  <a:cs typeface="Arial" pitchFamily="34" charset="0"/>
                </a:rPr>
                <a:t>Raking</a:t>
              </a:r>
            </a:p>
          </p:txBody>
        </p:sp>
        <p:sp>
          <p:nvSpPr>
            <p:cNvPr id="21" name="Hexagon 20">
              <a:extLst>
                <a:ext uri="{FF2B5EF4-FFF2-40B4-BE49-F238E27FC236}">
                  <a16:creationId xmlns:a16="http://schemas.microsoft.com/office/drawing/2014/main" id="{AEE91941-573A-3DBE-1480-448E525B7E36}"/>
                </a:ext>
              </a:extLst>
            </p:cNvPr>
            <p:cNvSpPr/>
            <p:nvPr/>
          </p:nvSpPr>
          <p:spPr>
            <a:xfrm>
              <a:off x="4774322" y="4815577"/>
              <a:ext cx="785168" cy="162000"/>
            </a:xfrm>
            <a:prstGeom prst="hexago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solidFill>
                    <a:schemeClr val="bg1"/>
                  </a:solidFill>
                  <a:latin typeface="Arial" pitchFamily="34" charset="0"/>
                  <a:cs typeface="Arial" pitchFamily="34" charset="0"/>
                </a:rPr>
                <a:t>Mowing</a:t>
              </a:r>
            </a:p>
          </p:txBody>
        </p:sp>
        <p:pic>
          <p:nvPicPr>
            <p:cNvPr id="22" name="Picture 21">
              <a:extLst>
                <a:ext uri="{FF2B5EF4-FFF2-40B4-BE49-F238E27FC236}">
                  <a16:creationId xmlns:a16="http://schemas.microsoft.com/office/drawing/2014/main" id="{B50C2635-3220-101F-3E55-BBB857268AE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3653" y="3753800"/>
              <a:ext cx="540000" cy="540000"/>
            </a:xfrm>
            <a:prstGeom prst="rect">
              <a:avLst/>
            </a:prstGeom>
          </p:spPr>
        </p:pic>
        <p:pic>
          <p:nvPicPr>
            <p:cNvPr id="23" name="Picture 22">
              <a:extLst>
                <a:ext uri="{FF2B5EF4-FFF2-40B4-BE49-F238E27FC236}">
                  <a16:creationId xmlns:a16="http://schemas.microsoft.com/office/drawing/2014/main" id="{516DD9B6-4078-DB57-EDA4-FD3D2498CC4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7097" y="2464670"/>
              <a:ext cx="540000" cy="540000"/>
            </a:xfrm>
            <a:prstGeom prst="rect">
              <a:avLst/>
            </a:prstGeom>
          </p:spPr>
        </p:pic>
        <p:pic>
          <p:nvPicPr>
            <p:cNvPr id="24" name="Picture 23">
              <a:extLst>
                <a:ext uri="{FF2B5EF4-FFF2-40B4-BE49-F238E27FC236}">
                  <a16:creationId xmlns:a16="http://schemas.microsoft.com/office/drawing/2014/main" id="{B1FE2A19-F5A9-8E60-9C34-CD356D725A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72554" y="3412734"/>
              <a:ext cx="540000" cy="540000"/>
            </a:xfrm>
            <a:prstGeom prst="rect">
              <a:avLst/>
            </a:prstGeom>
          </p:spPr>
        </p:pic>
        <p:pic>
          <p:nvPicPr>
            <p:cNvPr id="25" name="Picture 24">
              <a:extLst>
                <a:ext uri="{FF2B5EF4-FFF2-40B4-BE49-F238E27FC236}">
                  <a16:creationId xmlns:a16="http://schemas.microsoft.com/office/drawing/2014/main" id="{B014333B-3941-62E0-8911-D27C199364A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96370" y="4275577"/>
              <a:ext cx="540000" cy="540000"/>
            </a:xfrm>
            <a:prstGeom prst="rect">
              <a:avLst/>
            </a:prstGeom>
          </p:spPr>
        </p:pic>
        <p:pic>
          <p:nvPicPr>
            <p:cNvPr id="26" name="Picture 25">
              <a:extLst>
                <a:ext uri="{FF2B5EF4-FFF2-40B4-BE49-F238E27FC236}">
                  <a16:creationId xmlns:a16="http://schemas.microsoft.com/office/drawing/2014/main" id="{1F779C02-A0E5-1747-0FA4-871FC2CFCCF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79752" y="3293463"/>
              <a:ext cx="540000" cy="540000"/>
            </a:xfrm>
            <a:prstGeom prst="rect">
              <a:avLst/>
            </a:prstGeom>
          </p:spPr>
        </p:pic>
        <p:pic>
          <p:nvPicPr>
            <p:cNvPr id="27" name="Picture 26">
              <a:extLst>
                <a:ext uri="{FF2B5EF4-FFF2-40B4-BE49-F238E27FC236}">
                  <a16:creationId xmlns:a16="http://schemas.microsoft.com/office/drawing/2014/main" id="{8CD9D88C-7A1C-706F-5479-19D4AAC46FD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21211" y="4166329"/>
              <a:ext cx="540000" cy="540000"/>
            </a:xfrm>
            <a:prstGeom prst="rect">
              <a:avLst/>
            </a:prstGeom>
          </p:spPr>
        </p:pic>
        <p:pic>
          <p:nvPicPr>
            <p:cNvPr id="28" name="Picture 27">
              <a:extLst>
                <a:ext uri="{FF2B5EF4-FFF2-40B4-BE49-F238E27FC236}">
                  <a16:creationId xmlns:a16="http://schemas.microsoft.com/office/drawing/2014/main" id="{43504A26-95E3-24B6-7525-68586AB397C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78003" y="2086067"/>
              <a:ext cx="540000" cy="540000"/>
            </a:xfrm>
            <a:prstGeom prst="rect">
              <a:avLst/>
            </a:prstGeom>
          </p:spPr>
        </p:pic>
        <p:pic>
          <p:nvPicPr>
            <p:cNvPr id="29" name="Picture 28">
              <a:extLst>
                <a:ext uri="{FF2B5EF4-FFF2-40B4-BE49-F238E27FC236}">
                  <a16:creationId xmlns:a16="http://schemas.microsoft.com/office/drawing/2014/main" id="{31FFD509-54F9-2640-8C79-0EF89FEA71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157362" y="3964993"/>
              <a:ext cx="540000" cy="540000"/>
            </a:xfrm>
            <a:prstGeom prst="rect">
              <a:avLst/>
            </a:prstGeom>
          </p:spPr>
        </p:pic>
        <p:sp>
          <p:nvSpPr>
            <p:cNvPr id="30" name="Hexagon 29">
              <a:extLst>
                <a:ext uri="{FF2B5EF4-FFF2-40B4-BE49-F238E27FC236}">
                  <a16:creationId xmlns:a16="http://schemas.microsoft.com/office/drawing/2014/main" id="{7872202D-2FEE-105F-9AF9-DCB633380F75}"/>
                </a:ext>
              </a:extLst>
            </p:cNvPr>
            <p:cNvSpPr/>
            <p:nvPr/>
          </p:nvSpPr>
          <p:spPr>
            <a:xfrm>
              <a:off x="4161211" y="1120715"/>
              <a:ext cx="1083907" cy="808089"/>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latin typeface="Arial" pitchFamily="34" charset="0"/>
                  <a:cs typeface="Arial" pitchFamily="34" charset="0"/>
                </a:rPr>
                <a:t>Data Storage</a:t>
              </a:r>
            </a:p>
            <a:p>
              <a:pPr algn="ctr"/>
              <a:r>
                <a:rPr lang="en-IN" sz="700" dirty="0">
                  <a:latin typeface="Arial" pitchFamily="34" charset="0"/>
                  <a:cs typeface="Arial" pitchFamily="34" charset="0"/>
                </a:rPr>
                <a:t>Field history</a:t>
              </a:r>
            </a:p>
            <a:p>
              <a:pPr algn="ctr"/>
              <a:r>
                <a:rPr lang="en-IN" sz="700" dirty="0">
                  <a:latin typeface="Arial" pitchFamily="34" charset="0"/>
                  <a:cs typeface="Arial" pitchFamily="34" charset="0"/>
                </a:rPr>
                <a:t>Soil Sampling</a:t>
              </a:r>
            </a:p>
            <a:p>
              <a:pPr algn="ctr"/>
              <a:r>
                <a:rPr lang="en-IN" sz="700" dirty="0">
                  <a:latin typeface="Arial" pitchFamily="34" charset="0"/>
                  <a:cs typeface="Arial" pitchFamily="34" charset="0"/>
                </a:rPr>
                <a:t>Remote Sensing</a:t>
              </a:r>
            </a:p>
          </p:txBody>
        </p:sp>
        <p:sp>
          <p:nvSpPr>
            <p:cNvPr id="31" name="Hexagon 30">
              <a:extLst>
                <a:ext uri="{FF2B5EF4-FFF2-40B4-BE49-F238E27FC236}">
                  <a16:creationId xmlns:a16="http://schemas.microsoft.com/office/drawing/2014/main" id="{9D8AF9BF-3D9E-4F15-D3FA-1F6D1C74F4D6}"/>
                </a:ext>
              </a:extLst>
            </p:cNvPr>
            <p:cNvSpPr/>
            <p:nvPr/>
          </p:nvSpPr>
          <p:spPr>
            <a:xfrm>
              <a:off x="5322374" y="1369564"/>
              <a:ext cx="979176" cy="561881"/>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latin typeface="Arial" pitchFamily="34" charset="0"/>
                  <a:cs typeface="Arial" pitchFamily="34" charset="0"/>
                </a:rPr>
                <a:t>Data exchange with suppliers, advisors</a:t>
              </a:r>
            </a:p>
          </p:txBody>
        </p:sp>
        <p:sp>
          <p:nvSpPr>
            <p:cNvPr id="32" name="Hexagon 31">
              <a:extLst>
                <a:ext uri="{FF2B5EF4-FFF2-40B4-BE49-F238E27FC236}">
                  <a16:creationId xmlns:a16="http://schemas.microsoft.com/office/drawing/2014/main" id="{774B4293-92F5-43C4-317C-FA16BB9C9482}"/>
                </a:ext>
              </a:extLst>
            </p:cNvPr>
            <p:cNvSpPr/>
            <p:nvPr/>
          </p:nvSpPr>
          <p:spPr>
            <a:xfrm>
              <a:off x="2999194" y="1241233"/>
              <a:ext cx="1083907" cy="283526"/>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latin typeface="Arial" pitchFamily="34" charset="0"/>
                  <a:cs typeface="Arial" pitchFamily="34" charset="0"/>
                </a:rPr>
                <a:t>Decision making tools</a:t>
              </a:r>
            </a:p>
          </p:txBody>
        </p:sp>
        <p:sp>
          <p:nvSpPr>
            <p:cNvPr id="33" name="Hexagon 32">
              <a:extLst>
                <a:ext uri="{FF2B5EF4-FFF2-40B4-BE49-F238E27FC236}">
                  <a16:creationId xmlns:a16="http://schemas.microsoft.com/office/drawing/2014/main" id="{9DD76B20-3F90-3C24-9ABB-94D518522486}"/>
                </a:ext>
              </a:extLst>
            </p:cNvPr>
            <p:cNvSpPr/>
            <p:nvPr/>
          </p:nvSpPr>
          <p:spPr>
            <a:xfrm>
              <a:off x="2723888" y="1641838"/>
              <a:ext cx="1083907" cy="283526"/>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latin typeface="Arial" pitchFamily="34" charset="0"/>
                  <a:cs typeface="Arial" pitchFamily="34" charset="0"/>
                </a:rPr>
                <a:t>Prescription maps</a:t>
              </a:r>
            </a:p>
          </p:txBody>
        </p:sp>
        <p:sp>
          <p:nvSpPr>
            <p:cNvPr id="34" name="Hexagon 33">
              <a:extLst>
                <a:ext uri="{FF2B5EF4-FFF2-40B4-BE49-F238E27FC236}">
                  <a16:creationId xmlns:a16="http://schemas.microsoft.com/office/drawing/2014/main" id="{9789FA67-3FBC-9E9D-393A-F5BC57660A3F}"/>
                </a:ext>
              </a:extLst>
            </p:cNvPr>
            <p:cNvSpPr/>
            <p:nvPr/>
          </p:nvSpPr>
          <p:spPr>
            <a:xfrm>
              <a:off x="5319440" y="2106067"/>
              <a:ext cx="1083907" cy="283526"/>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latin typeface="Arial" pitchFamily="34" charset="0"/>
                  <a:cs typeface="Arial" pitchFamily="34" charset="0"/>
                </a:rPr>
                <a:t>Yield Mapping</a:t>
              </a:r>
            </a:p>
          </p:txBody>
        </p:sp>
        <p:sp>
          <p:nvSpPr>
            <p:cNvPr id="35" name="Hexagon 34">
              <a:extLst>
                <a:ext uri="{FF2B5EF4-FFF2-40B4-BE49-F238E27FC236}">
                  <a16:creationId xmlns:a16="http://schemas.microsoft.com/office/drawing/2014/main" id="{C9172A63-3751-6765-0348-8DDAEEB26688}"/>
                </a:ext>
              </a:extLst>
            </p:cNvPr>
            <p:cNvSpPr/>
            <p:nvPr/>
          </p:nvSpPr>
          <p:spPr>
            <a:xfrm>
              <a:off x="3558385" y="2031268"/>
              <a:ext cx="1083907" cy="283526"/>
            </a:xfrm>
            <a:prstGeom prst="hexag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700" dirty="0">
                  <a:latin typeface="Arial" pitchFamily="34" charset="0"/>
                  <a:cs typeface="Arial" pitchFamily="34" charset="0"/>
                </a:rPr>
                <a:t>Weather forecast</a:t>
              </a:r>
            </a:p>
          </p:txBody>
        </p:sp>
        <p:sp>
          <p:nvSpPr>
            <p:cNvPr id="36" name="Curved Right Arrow 41">
              <a:extLst>
                <a:ext uri="{FF2B5EF4-FFF2-40B4-BE49-F238E27FC236}">
                  <a16:creationId xmlns:a16="http://schemas.microsoft.com/office/drawing/2014/main" id="{0C2C50CC-61D1-44FA-EA25-D2100BAB4013}"/>
                </a:ext>
              </a:extLst>
            </p:cNvPr>
            <p:cNvSpPr/>
            <p:nvPr/>
          </p:nvSpPr>
          <p:spPr bwMode="auto">
            <a:xfrm>
              <a:off x="205212" y="1327105"/>
              <a:ext cx="2618078" cy="3781835"/>
            </a:xfrm>
            <a:prstGeom prst="curvedRightArrow">
              <a:avLst>
                <a:gd name="adj1" fmla="val 10288"/>
                <a:gd name="adj2" fmla="val 29277"/>
                <a:gd name="adj3" fmla="val 25000"/>
              </a:avLst>
            </a:prstGeom>
            <a:gradFill>
              <a:gsLst>
                <a:gs pos="100000">
                  <a:schemeClr val="accent1"/>
                </a:gs>
                <a:gs pos="25000">
                  <a:schemeClr val="bg1"/>
                </a:gs>
              </a:gsLst>
              <a:lin ang="5400000" scaled="1"/>
            </a:gradFill>
            <a:ln w="317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783"/>
              <a:endParaRPr lang="en-US" sz="700">
                <a:latin typeface="Arial" charset="0"/>
              </a:endParaRPr>
            </a:p>
          </p:txBody>
        </p:sp>
      </p:grpSp>
      <p:sp>
        <p:nvSpPr>
          <p:cNvPr id="37" name="Rectangle 36">
            <a:extLst>
              <a:ext uri="{FF2B5EF4-FFF2-40B4-BE49-F238E27FC236}">
                <a16:creationId xmlns:a16="http://schemas.microsoft.com/office/drawing/2014/main" id="{B3BBAFE0-B3E3-4AA1-3E55-8648A9A1BA13}"/>
              </a:ext>
            </a:extLst>
          </p:cNvPr>
          <p:cNvSpPr/>
          <p:nvPr/>
        </p:nvSpPr>
        <p:spPr>
          <a:xfrm>
            <a:off x="5547847" y="673173"/>
            <a:ext cx="3184204" cy="10421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a:defRPr/>
            </a:pPr>
            <a:r>
              <a:rPr lang="en-US" sz="1200" dirty="0">
                <a:solidFill>
                  <a:schemeClr val="accent1"/>
                </a:solidFill>
              </a:rPr>
              <a:t>“Become more precise, autonomous, digital, and drive the reduction of inputs and impact on the environment.”</a:t>
            </a:r>
            <a:endParaRPr lang="en-GB" sz="1200" dirty="0">
              <a:solidFill>
                <a:schemeClr val="accent1"/>
              </a:solidFill>
            </a:endParaRPr>
          </a:p>
        </p:txBody>
      </p:sp>
    </p:spTree>
    <p:extLst>
      <p:ext uri="{BB962C8B-B14F-4D97-AF65-F5344CB8AC3E}">
        <p14:creationId xmlns:p14="http://schemas.microsoft.com/office/powerpoint/2010/main" val="2072432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F738985-22B9-3028-8676-0F15B1862860}"/>
              </a:ext>
            </a:extLst>
          </p:cNvPr>
          <p:cNvSpPr>
            <a:spLocks noGrp="1"/>
          </p:cNvSpPr>
          <p:nvPr>
            <p:ph type="ctrTitle"/>
          </p:nvPr>
        </p:nvSpPr>
        <p:spPr/>
        <p:txBody>
          <a:bodyPr/>
          <a:lstStyle/>
          <a:p>
            <a:r>
              <a:rPr lang="en-GB" dirty="0"/>
              <a:t>Manage Your Fleet</a:t>
            </a:r>
          </a:p>
        </p:txBody>
      </p:sp>
      <p:sp>
        <p:nvSpPr>
          <p:cNvPr id="6" name="Subtitle 5">
            <a:extLst>
              <a:ext uri="{FF2B5EF4-FFF2-40B4-BE49-F238E27FC236}">
                <a16:creationId xmlns:a16="http://schemas.microsoft.com/office/drawing/2014/main" id="{250CBB24-7BF2-9E23-72DA-819B2AAA75D6}"/>
              </a:ext>
            </a:extLst>
          </p:cNvPr>
          <p:cNvSpPr>
            <a:spLocks noGrp="1"/>
          </p:cNvSpPr>
          <p:nvPr>
            <p:ph type="subTitle" idx="1"/>
          </p:nvPr>
        </p:nvSpPr>
        <p:spPr/>
        <p:txBody>
          <a:bodyPr/>
          <a:lstStyle/>
          <a:p>
            <a:r>
              <a:rPr lang="en-GB" dirty="0"/>
              <a:t>IsoMatch FarmCentre</a:t>
            </a:r>
          </a:p>
        </p:txBody>
      </p:sp>
      <p:sp>
        <p:nvSpPr>
          <p:cNvPr id="7" name="Content Placeholder 6">
            <a:extLst>
              <a:ext uri="{FF2B5EF4-FFF2-40B4-BE49-F238E27FC236}">
                <a16:creationId xmlns:a16="http://schemas.microsoft.com/office/drawing/2014/main" id="{E49F4160-775C-E6DC-61FE-71B75F72C741}"/>
              </a:ext>
            </a:extLst>
          </p:cNvPr>
          <p:cNvSpPr>
            <a:spLocks noGrp="1"/>
          </p:cNvSpPr>
          <p:nvPr>
            <p:ph idx="10"/>
          </p:nvPr>
        </p:nvSpPr>
        <p:spPr/>
        <p:txBody>
          <a:bodyPr/>
          <a:lstStyle/>
          <a:p>
            <a:pPr marL="0" indent="0">
              <a:buNone/>
            </a:pPr>
            <a:r>
              <a:rPr lang="en-GB" dirty="0"/>
              <a:t>IsoMatch FarmCentre is the first of a series of telematics solutions. If you wish to control your fleet, manage tasks remotely or analyse machine performance data, IsoMatch FarmCentre provides this in a web application, linking implements, tractors and terminals in one continuous flow of data and connectivity.</a:t>
            </a:r>
          </a:p>
        </p:txBody>
      </p:sp>
      <p:pic>
        <p:nvPicPr>
          <p:cNvPr id="2" name="Picture 1"/>
          <p:cNvPicPr>
            <a:picLocks noChangeAspect="1"/>
          </p:cNvPicPr>
          <p:nvPr/>
        </p:nvPicPr>
        <p:blipFill>
          <a:blip r:embed="rId3"/>
          <a:stretch>
            <a:fillRect/>
          </a:stretch>
        </p:blipFill>
        <p:spPr>
          <a:xfrm>
            <a:off x="5429789" y="1360450"/>
            <a:ext cx="3714211" cy="3774010"/>
          </a:xfrm>
          <a:prstGeom prst="rect">
            <a:avLst/>
          </a:prstGeom>
        </p:spPr>
      </p:pic>
    </p:spTree>
    <p:extLst>
      <p:ext uri="{BB962C8B-B14F-4D97-AF65-F5344CB8AC3E}">
        <p14:creationId xmlns:p14="http://schemas.microsoft.com/office/powerpoint/2010/main" val="1635133427"/>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950A1-5565-F777-77D9-7EF25AD9C1AF}"/>
              </a:ext>
            </a:extLst>
          </p:cNvPr>
          <p:cNvSpPr>
            <a:spLocks noGrp="1"/>
          </p:cNvSpPr>
          <p:nvPr>
            <p:ph type="ctrTitle"/>
          </p:nvPr>
        </p:nvSpPr>
        <p:spPr/>
        <p:txBody>
          <a:bodyPr/>
          <a:lstStyle/>
          <a:p>
            <a:r>
              <a:rPr lang="en-US" dirty="0"/>
              <a:t>Cloud Connection</a:t>
            </a:r>
            <a:endParaRPr lang="en-GB" dirty="0"/>
          </a:p>
        </p:txBody>
      </p:sp>
      <p:sp>
        <p:nvSpPr>
          <p:cNvPr id="4" name="Subtitle 3">
            <a:extLst>
              <a:ext uri="{FF2B5EF4-FFF2-40B4-BE49-F238E27FC236}">
                <a16:creationId xmlns:a16="http://schemas.microsoft.com/office/drawing/2014/main" id="{A798717A-F82D-789B-2483-E11626A183C7}"/>
              </a:ext>
            </a:extLst>
          </p:cNvPr>
          <p:cNvSpPr>
            <a:spLocks noGrp="1"/>
          </p:cNvSpPr>
          <p:nvPr>
            <p:ph type="subTitle" idx="1"/>
          </p:nvPr>
        </p:nvSpPr>
        <p:spPr/>
        <p:txBody>
          <a:bodyPr/>
          <a:lstStyle/>
          <a:p>
            <a:r>
              <a:rPr lang="en-GB" dirty="0"/>
              <a:t>IsoMatch FarmCentre</a:t>
            </a:r>
          </a:p>
        </p:txBody>
      </p:sp>
      <p:pic>
        <p:nvPicPr>
          <p:cNvPr id="8" name="Content Placeholder 7" descr="A green and white website&#10;&#10;Description automatically generated">
            <a:extLst>
              <a:ext uri="{FF2B5EF4-FFF2-40B4-BE49-F238E27FC236}">
                <a16:creationId xmlns:a16="http://schemas.microsoft.com/office/drawing/2014/main" id="{EA7B0A17-84B6-94BA-3F8E-F1D6908C3628}"/>
              </a:ext>
            </a:extLst>
          </p:cNvPr>
          <p:cNvPicPr>
            <a:picLocks noGrp="1" noChangeAspect="1"/>
          </p:cNvPicPr>
          <p:nvPr>
            <p:ph idx="10"/>
          </p:nvPr>
        </p:nvPicPr>
        <p:blipFill rotWithShape="1">
          <a:blip r:embed="rId2">
            <a:duotone>
              <a:schemeClr val="accent1">
                <a:shade val="45000"/>
                <a:satMod val="135000"/>
              </a:schemeClr>
              <a:prstClr val="white"/>
            </a:duotone>
          </a:blip>
          <a:srcRect t="24336" b="38343"/>
          <a:stretch/>
        </p:blipFill>
        <p:spPr>
          <a:xfrm>
            <a:off x="488971" y="2061752"/>
            <a:ext cx="8207374" cy="2166026"/>
          </a:xfrm>
        </p:spPr>
      </p:pic>
      <p:cxnSp>
        <p:nvCxnSpPr>
          <p:cNvPr id="15" name="Connector: Elbow 14">
            <a:extLst>
              <a:ext uri="{FF2B5EF4-FFF2-40B4-BE49-F238E27FC236}">
                <a16:creationId xmlns:a16="http://schemas.microsoft.com/office/drawing/2014/main" id="{56CFA845-6A84-B281-A2EA-6CA739FE2AE1}"/>
              </a:ext>
            </a:extLst>
          </p:cNvPr>
          <p:cNvCxnSpPr>
            <a:cxnSpLocks/>
          </p:cNvCxnSpPr>
          <p:nvPr/>
        </p:nvCxnSpPr>
        <p:spPr bwMode="auto">
          <a:xfrm flipV="1">
            <a:off x="2947987" y="2170799"/>
            <a:ext cx="4243996" cy="217504"/>
          </a:xfrm>
          <a:prstGeom prst="bentConnector3">
            <a:avLst>
              <a:gd name="adj1" fmla="val 63"/>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6" name="Straight Connector 15">
            <a:extLst>
              <a:ext uri="{FF2B5EF4-FFF2-40B4-BE49-F238E27FC236}">
                <a16:creationId xmlns:a16="http://schemas.microsoft.com/office/drawing/2014/main" id="{BAD610D0-F601-B777-A23E-197BEC151793}"/>
              </a:ext>
            </a:extLst>
          </p:cNvPr>
          <p:cNvCxnSpPr>
            <a:cxnSpLocks/>
          </p:cNvCxnSpPr>
          <p:nvPr/>
        </p:nvCxnSpPr>
        <p:spPr bwMode="auto">
          <a:xfrm>
            <a:off x="2947987" y="2130610"/>
            <a:ext cx="0" cy="186346"/>
          </a:xfrm>
          <a:prstGeom prst="line">
            <a:avLst/>
          </a:prstGeom>
          <a:ln w="19050" cap="flat" cmpd="sng" algn="ctr">
            <a:solidFill>
              <a:schemeClr val="bg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400908529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EC55-6728-7A18-B279-6B3F30BF28E0}"/>
              </a:ext>
            </a:extLst>
          </p:cNvPr>
          <p:cNvSpPr>
            <a:spLocks noGrp="1"/>
          </p:cNvSpPr>
          <p:nvPr>
            <p:ph type="ctrTitle"/>
          </p:nvPr>
        </p:nvSpPr>
        <p:spPr/>
        <p:txBody>
          <a:bodyPr/>
          <a:lstStyle/>
          <a:p>
            <a:r>
              <a:rPr lang="en-GB" dirty="0"/>
              <a:t>Optimize Implements</a:t>
            </a:r>
          </a:p>
        </p:txBody>
      </p:sp>
      <p:sp>
        <p:nvSpPr>
          <p:cNvPr id="3" name="Subtitle 2">
            <a:extLst>
              <a:ext uri="{FF2B5EF4-FFF2-40B4-BE49-F238E27FC236}">
                <a16:creationId xmlns:a16="http://schemas.microsoft.com/office/drawing/2014/main" id="{BB2A2334-E961-2B7D-6664-2CD2F637B9A3}"/>
              </a:ext>
            </a:extLst>
          </p:cNvPr>
          <p:cNvSpPr>
            <a:spLocks noGrp="1"/>
          </p:cNvSpPr>
          <p:nvPr>
            <p:ph type="subTitle" idx="1"/>
          </p:nvPr>
        </p:nvSpPr>
        <p:spPr/>
        <p:txBody>
          <a:bodyPr/>
          <a:lstStyle/>
          <a:p>
            <a:r>
              <a:rPr lang="en-GB" dirty="0"/>
              <a:t>IsoMatch FarmCentre</a:t>
            </a:r>
          </a:p>
        </p:txBody>
      </p:sp>
      <p:sp>
        <p:nvSpPr>
          <p:cNvPr id="4" name="Content Placeholder 3">
            <a:extLst>
              <a:ext uri="{FF2B5EF4-FFF2-40B4-BE49-F238E27FC236}">
                <a16:creationId xmlns:a16="http://schemas.microsoft.com/office/drawing/2014/main" id="{21FB98D7-56D9-A562-BDA6-A96082D80012}"/>
              </a:ext>
            </a:extLst>
          </p:cNvPr>
          <p:cNvSpPr>
            <a:spLocks noGrp="1"/>
          </p:cNvSpPr>
          <p:nvPr>
            <p:ph idx="10"/>
          </p:nvPr>
        </p:nvSpPr>
        <p:spPr/>
        <p:txBody>
          <a:bodyPr/>
          <a:lstStyle/>
          <a:p>
            <a:pPr marL="0" indent="0">
              <a:buNone/>
            </a:pPr>
            <a:r>
              <a:rPr lang="en-GB" b="1" dirty="0">
                <a:solidFill>
                  <a:schemeClr val="accent1"/>
                </a:solidFill>
              </a:rPr>
              <a:t>Intuitive, Connected, Sustainable</a:t>
            </a:r>
          </a:p>
          <a:p>
            <a:pPr marL="0" indent="0">
              <a:lnSpc>
                <a:spcPct val="150000"/>
              </a:lnSpc>
              <a:buNone/>
            </a:pPr>
            <a:r>
              <a:rPr lang="en-GB" dirty="0"/>
              <a:t>Telematics solution for Optimized Machinery and Fleet Management, suitable for Kverneland, Vicon and Kubota ISOBUS machines and Kubota tractors.</a:t>
            </a:r>
          </a:p>
          <a:p>
            <a:pPr lvl="1">
              <a:lnSpc>
                <a:spcPct val="150000"/>
              </a:lnSpc>
            </a:pPr>
            <a:r>
              <a:rPr lang="en-GB" dirty="0"/>
              <a:t>Machinery Control</a:t>
            </a:r>
          </a:p>
          <a:p>
            <a:pPr lvl="1">
              <a:lnSpc>
                <a:spcPct val="150000"/>
              </a:lnSpc>
            </a:pPr>
            <a:r>
              <a:rPr lang="en-GB" dirty="0"/>
              <a:t>Wireless Tasks Exchange</a:t>
            </a:r>
          </a:p>
          <a:p>
            <a:pPr lvl="1">
              <a:lnSpc>
                <a:spcPct val="150000"/>
              </a:lnSpc>
            </a:pPr>
            <a:r>
              <a:rPr lang="en-GB" dirty="0"/>
              <a:t>Agronomic Tools</a:t>
            </a:r>
          </a:p>
          <a:p>
            <a:pPr lvl="1">
              <a:lnSpc>
                <a:spcPct val="150000"/>
              </a:lnSpc>
            </a:pPr>
            <a:r>
              <a:rPr lang="en-GB" dirty="0"/>
              <a:t>Analytics &amp; Reports</a:t>
            </a:r>
          </a:p>
          <a:p>
            <a:pPr marL="0" indent="0">
              <a:buNone/>
            </a:pPr>
            <a:endParaRPr lang="en-GB" dirty="0"/>
          </a:p>
        </p:txBody>
      </p:sp>
    </p:spTree>
    <p:extLst>
      <p:ext uri="{BB962C8B-B14F-4D97-AF65-F5344CB8AC3E}">
        <p14:creationId xmlns:p14="http://schemas.microsoft.com/office/powerpoint/2010/main" val="346691300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6D502E0-4BA3-BF3B-F4DB-B7D83774855C}"/>
              </a:ext>
            </a:extLst>
          </p:cNvPr>
          <p:cNvSpPr>
            <a:spLocks noGrp="1"/>
          </p:cNvSpPr>
          <p:nvPr>
            <p:ph type="ctrTitle"/>
          </p:nvPr>
        </p:nvSpPr>
        <p:spPr/>
        <p:txBody>
          <a:bodyPr/>
          <a:lstStyle/>
          <a:p>
            <a:r>
              <a:rPr lang="en-GB" dirty="0"/>
              <a:t>Key Strengths</a:t>
            </a:r>
          </a:p>
        </p:txBody>
      </p:sp>
      <p:sp>
        <p:nvSpPr>
          <p:cNvPr id="8" name="Subtitle 7">
            <a:extLst>
              <a:ext uri="{FF2B5EF4-FFF2-40B4-BE49-F238E27FC236}">
                <a16:creationId xmlns:a16="http://schemas.microsoft.com/office/drawing/2014/main" id="{E973F460-8B90-C461-7C89-71F34F2A243D}"/>
              </a:ext>
            </a:extLst>
          </p:cNvPr>
          <p:cNvSpPr>
            <a:spLocks noGrp="1"/>
          </p:cNvSpPr>
          <p:nvPr>
            <p:ph type="subTitle" idx="1"/>
          </p:nvPr>
        </p:nvSpPr>
        <p:spPr/>
        <p:txBody>
          <a:bodyPr/>
          <a:lstStyle/>
          <a:p>
            <a:r>
              <a:rPr lang="en-GB" dirty="0"/>
              <a:t>IsoMatch FarmCentre</a:t>
            </a:r>
          </a:p>
        </p:txBody>
      </p:sp>
      <p:graphicFrame>
        <p:nvGraphicFramePr>
          <p:cNvPr id="13" name="Content Placeholder 12">
            <a:extLst>
              <a:ext uri="{FF2B5EF4-FFF2-40B4-BE49-F238E27FC236}">
                <a16:creationId xmlns:a16="http://schemas.microsoft.com/office/drawing/2014/main" id="{94E705EB-84EA-7F87-D84C-E366B77BFD76}"/>
              </a:ext>
            </a:extLst>
          </p:cNvPr>
          <p:cNvGraphicFramePr>
            <a:graphicFrameLocks noGrp="1"/>
          </p:cNvGraphicFramePr>
          <p:nvPr>
            <p:ph idx="10"/>
            <p:extLst>
              <p:ext uri="{D42A27DB-BD31-4B8C-83A1-F6EECF244321}">
                <p14:modId xmlns:p14="http://schemas.microsoft.com/office/powerpoint/2010/main" val="266983175"/>
              </p:ext>
            </p:extLst>
          </p:nvPr>
        </p:nvGraphicFramePr>
        <p:xfrm>
          <a:off x="250825" y="1203324"/>
          <a:ext cx="8677275" cy="3673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050846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950A1-5565-F777-77D9-7EF25AD9C1AF}"/>
              </a:ext>
            </a:extLst>
          </p:cNvPr>
          <p:cNvSpPr>
            <a:spLocks noGrp="1"/>
          </p:cNvSpPr>
          <p:nvPr>
            <p:ph type="ctrTitle"/>
          </p:nvPr>
        </p:nvSpPr>
        <p:spPr/>
        <p:txBody>
          <a:bodyPr/>
          <a:lstStyle/>
          <a:p>
            <a:r>
              <a:rPr lang="en-US" dirty="0"/>
              <a:t>Data Shared and Collected</a:t>
            </a:r>
            <a:endParaRPr lang="en-GB" dirty="0"/>
          </a:p>
        </p:txBody>
      </p:sp>
      <p:sp>
        <p:nvSpPr>
          <p:cNvPr id="4" name="Subtitle 3">
            <a:extLst>
              <a:ext uri="{FF2B5EF4-FFF2-40B4-BE49-F238E27FC236}">
                <a16:creationId xmlns:a16="http://schemas.microsoft.com/office/drawing/2014/main" id="{A798717A-F82D-789B-2483-E11626A183C7}"/>
              </a:ext>
            </a:extLst>
          </p:cNvPr>
          <p:cNvSpPr>
            <a:spLocks noGrp="1"/>
          </p:cNvSpPr>
          <p:nvPr>
            <p:ph type="subTitle" idx="1"/>
          </p:nvPr>
        </p:nvSpPr>
        <p:spPr/>
        <p:txBody>
          <a:bodyPr/>
          <a:lstStyle/>
          <a:p>
            <a:r>
              <a:rPr lang="en-GB" dirty="0"/>
              <a:t>IsoMatch FarmCentre</a:t>
            </a:r>
          </a:p>
        </p:txBody>
      </p:sp>
      <p:sp>
        <p:nvSpPr>
          <p:cNvPr id="5" name="Freeform 13">
            <a:extLst>
              <a:ext uri="{FF2B5EF4-FFF2-40B4-BE49-F238E27FC236}">
                <a16:creationId xmlns:a16="http://schemas.microsoft.com/office/drawing/2014/main" id="{A2ACD936-27BD-BFF2-F7E4-750E2CB34548}"/>
              </a:ext>
            </a:extLst>
          </p:cNvPr>
          <p:cNvSpPr>
            <a:spLocks/>
          </p:cNvSpPr>
          <p:nvPr/>
        </p:nvSpPr>
        <p:spPr bwMode="auto">
          <a:xfrm>
            <a:off x="4713364" y="1817688"/>
            <a:ext cx="1424810" cy="1424810"/>
          </a:xfrm>
          <a:custGeom>
            <a:avLst/>
            <a:gdLst>
              <a:gd name="T0" fmla="*/ 684 w 738"/>
              <a:gd name="T1" fmla="*/ 177 h 738"/>
              <a:gd name="T2" fmla="*/ 680 w 738"/>
              <a:gd name="T3" fmla="*/ 194 h 738"/>
              <a:gd name="T4" fmla="*/ 726 w 738"/>
              <a:gd name="T5" fmla="*/ 369 h 738"/>
              <a:gd name="T6" fmla="*/ 369 w 738"/>
              <a:gd name="T7" fmla="*/ 726 h 738"/>
              <a:gd name="T8" fmla="*/ 12 w 738"/>
              <a:gd name="T9" fmla="*/ 369 h 738"/>
              <a:gd name="T10" fmla="*/ 369 w 738"/>
              <a:gd name="T11" fmla="*/ 12 h 738"/>
              <a:gd name="T12" fmla="*/ 438 w 738"/>
              <a:gd name="T13" fmla="*/ 19 h 738"/>
              <a:gd name="T14" fmla="*/ 453 w 738"/>
              <a:gd name="T15" fmla="*/ 10 h 738"/>
              <a:gd name="T16" fmla="*/ 369 w 738"/>
              <a:gd name="T17" fmla="*/ 0 h 738"/>
              <a:gd name="T18" fmla="*/ 0 w 738"/>
              <a:gd name="T19" fmla="*/ 369 h 738"/>
              <a:gd name="T20" fmla="*/ 369 w 738"/>
              <a:gd name="T21" fmla="*/ 738 h 738"/>
              <a:gd name="T22" fmla="*/ 738 w 738"/>
              <a:gd name="T23" fmla="*/ 369 h 738"/>
              <a:gd name="T24" fmla="*/ 684 w 738"/>
              <a:gd name="T25" fmla="*/ 177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8" h="738">
                <a:moveTo>
                  <a:pt x="684" y="177"/>
                </a:moveTo>
                <a:cubicBezTo>
                  <a:pt x="683" y="182"/>
                  <a:pt x="681" y="188"/>
                  <a:pt x="680" y="194"/>
                </a:cubicBezTo>
                <a:cubicBezTo>
                  <a:pt x="709" y="245"/>
                  <a:pt x="726" y="305"/>
                  <a:pt x="726" y="369"/>
                </a:cubicBezTo>
                <a:cubicBezTo>
                  <a:pt x="726" y="566"/>
                  <a:pt x="566" y="726"/>
                  <a:pt x="369" y="726"/>
                </a:cubicBezTo>
                <a:cubicBezTo>
                  <a:pt x="172" y="726"/>
                  <a:pt x="12" y="566"/>
                  <a:pt x="12" y="369"/>
                </a:cubicBezTo>
                <a:cubicBezTo>
                  <a:pt x="12" y="172"/>
                  <a:pt x="172" y="12"/>
                  <a:pt x="369" y="12"/>
                </a:cubicBezTo>
                <a:cubicBezTo>
                  <a:pt x="393" y="12"/>
                  <a:pt x="416" y="14"/>
                  <a:pt x="438" y="19"/>
                </a:cubicBezTo>
                <a:cubicBezTo>
                  <a:pt x="443" y="15"/>
                  <a:pt x="448" y="12"/>
                  <a:pt x="453" y="10"/>
                </a:cubicBezTo>
                <a:cubicBezTo>
                  <a:pt x="426" y="3"/>
                  <a:pt x="398" y="0"/>
                  <a:pt x="369" y="0"/>
                </a:cubicBezTo>
                <a:cubicBezTo>
                  <a:pt x="166" y="0"/>
                  <a:pt x="0" y="165"/>
                  <a:pt x="0" y="369"/>
                </a:cubicBezTo>
                <a:cubicBezTo>
                  <a:pt x="0" y="572"/>
                  <a:pt x="166" y="738"/>
                  <a:pt x="369" y="738"/>
                </a:cubicBezTo>
                <a:cubicBezTo>
                  <a:pt x="572" y="738"/>
                  <a:pt x="738" y="572"/>
                  <a:pt x="738" y="369"/>
                </a:cubicBezTo>
                <a:cubicBezTo>
                  <a:pt x="738" y="298"/>
                  <a:pt x="718" y="233"/>
                  <a:pt x="684" y="177"/>
                </a:cubicBezTo>
                <a:close/>
              </a:path>
            </a:pathLst>
          </a:custGeom>
          <a:solidFill>
            <a:schemeClr val="bg1">
              <a:lumMod val="50000"/>
              <a:alpha val="60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6" name="Freeform 14">
            <a:extLst>
              <a:ext uri="{FF2B5EF4-FFF2-40B4-BE49-F238E27FC236}">
                <a16:creationId xmlns:a16="http://schemas.microsoft.com/office/drawing/2014/main" id="{B8E057A4-7006-A7DE-49F6-82214F12A0B8}"/>
              </a:ext>
            </a:extLst>
          </p:cNvPr>
          <p:cNvSpPr>
            <a:spLocks/>
          </p:cNvSpPr>
          <p:nvPr/>
        </p:nvSpPr>
        <p:spPr bwMode="auto">
          <a:xfrm>
            <a:off x="5427931" y="1836415"/>
            <a:ext cx="606517" cy="573381"/>
          </a:xfrm>
          <a:custGeom>
            <a:avLst/>
            <a:gdLst>
              <a:gd name="T0" fmla="*/ 83 w 314"/>
              <a:gd name="T1" fmla="*/ 0 h 297"/>
              <a:gd name="T2" fmla="*/ 68 w 314"/>
              <a:gd name="T3" fmla="*/ 9 h 297"/>
              <a:gd name="T4" fmla="*/ 0 w 314"/>
              <a:gd name="T5" fmla="*/ 139 h 297"/>
              <a:gd name="T6" fmla="*/ 158 w 314"/>
              <a:gd name="T7" fmla="*/ 297 h 297"/>
              <a:gd name="T8" fmla="*/ 310 w 314"/>
              <a:gd name="T9" fmla="*/ 184 h 297"/>
              <a:gd name="T10" fmla="*/ 314 w 314"/>
              <a:gd name="T11" fmla="*/ 167 h 297"/>
              <a:gd name="T12" fmla="*/ 83 w 314"/>
              <a:gd name="T13" fmla="*/ 0 h 297"/>
            </a:gdLst>
            <a:ahLst/>
            <a:cxnLst>
              <a:cxn ang="0">
                <a:pos x="T0" y="T1"/>
              </a:cxn>
              <a:cxn ang="0">
                <a:pos x="T2" y="T3"/>
              </a:cxn>
              <a:cxn ang="0">
                <a:pos x="T4" y="T5"/>
              </a:cxn>
              <a:cxn ang="0">
                <a:pos x="T6" y="T7"/>
              </a:cxn>
              <a:cxn ang="0">
                <a:pos x="T8" y="T9"/>
              </a:cxn>
              <a:cxn ang="0">
                <a:pos x="T10" y="T11"/>
              </a:cxn>
              <a:cxn ang="0">
                <a:pos x="T12" y="T13"/>
              </a:cxn>
            </a:cxnLst>
            <a:rect l="0" t="0" r="r" b="b"/>
            <a:pathLst>
              <a:path w="314" h="297">
                <a:moveTo>
                  <a:pt x="83" y="0"/>
                </a:moveTo>
                <a:cubicBezTo>
                  <a:pt x="78" y="2"/>
                  <a:pt x="73" y="5"/>
                  <a:pt x="68" y="9"/>
                </a:cubicBezTo>
                <a:cubicBezTo>
                  <a:pt x="27" y="37"/>
                  <a:pt x="0" y="85"/>
                  <a:pt x="0" y="139"/>
                </a:cubicBezTo>
                <a:cubicBezTo>
                  <a:pt x="0" y="226"/>
                  <a:pt x="71" y="297"/>
                  <a:pt x="158" y="297"/>
                </a:cubicBezTo>
                <a:cubicBezTo>
                  <a:pt x="230" y="297"/>
                  <a:pt x="290" y="249"/>
                  <a:pt x="310" y="184"/>
                </a:cubicBezTo>
                <a:cubicBezTo>
                  <a:pt x="311" y="178"/>
                  <a:pt x="313" y="172"/>
                  <a:pt x="314" y="167"/>
                </a:cubicBezTo>
                <a:cubicBezTo>
                  <a:pt x="263" y="84"/>
                  <a:pt x="180" y="22"/>
                  <a:pt x="83" y="0"/>
                </a:cubicBez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US"/>
          </a:p>
        </p:txBody>
      </p:sp>
      <p:sp>
        <p:nvSpPr>
          <p:cNvPr id="7" name="Freeform 17">
            <a:extLst>
              <a:ext uri="{FF2B5EF4-FFF2-40B4-BE49-F238E27FC236}">
                <a16:creationId xmlns:a16="http://schemas.microsoft.com/office/drawing/2014/main" id="{720E7C3F-DB18-3137-4A69-E61A54C628B5}"/>
              </a:ext>
            </a:extLst>
          </p:cNvPr>
          <p:cNvSpPr>
            <a:spLocks/>
          </p:cNvSpPr>
          <p:nvPr/>
        </p:nvSpPr>
        <p:spPr bwMode="auto">
          <a:xfrm>
            <a:off x="4713364" y="3383862"/>
            <a:ext cx="1424810" cy="1424810"/>
          </a:xfrm>
          <a:custGeom>
            <a:avLst/>
            <a:gdLst>
              <a:gd name="T0" fmla="*/ 684 w 738"/>
              <a:gd name="T1" fmla="*/ 177 h 738"/>
              <a:gd name="T2" fmla="*/ 680 w 738"/>
              <a:gd name="T3" fmla="*/ 193 h 738"/>
              <a:gd name="T4" fmla="*/ 726 w 738"/>
              <a:gd name="T5" fmla="*/ 369 h 738"/>
              <a:gd name="T6" fmla="*/ 369 w 738"/>
              <a:gd name="T7" fmla="*/ 726 h 738"/>
              <a:gd name="T8" fmla="*/ 12 w 738"/>
              <a:gd name="T9" fmla="*/ 369 h 738"/>
              <a:gd name="T10" fmla="*/ 369 w 738"/>
              <a:gd name="T11" fmla="*/ 12 h 738"/>
              <a:gd name="T12" fmla="*/ 438 w 738"/>
              <a:gd name="T13" fmla="*/ 19 h 738"/>
              <a:gd name="T14" fmla="*/ 453 w 738"/>
              <a:gd name="T15" fmla="*/ 10 h 738"/>
              <a:gd name="T16" fmla="*/ 369 w 738"/>
              <a:gd name="T17" fmla="*/ 0 h 738"/>
              <a:gd name="T18" fmla="*/ 0 w 738"/>
              <a:gd name="T19" fmla="*/ 369 h 738"/>
              <a:gd name="T20" fmla="*/ 369 w 738"/>
              <a:gd name="T21" fmla="*/ 738 h 738"/>
              <a:gd name="T22" fmla="*/ 738 w 738"/>
              <a:gd name="T23" fmla="*/ 369 h 738"/>
              <a:gd name="T24" fmla="*/ 684 w 738"/>
              <a:gd name="T25" fmla="*/ 177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8" h="738">
                <a:moveTo>
                  <a:pt x="684" y="177"/>
                </a:moveTo>
                <a:cubicBezTo>
                  <a:pt x="683" y="182"/>
                  <a:pt x="681" y="188"/>
                  <a:pt x="680" y="193"/>
                </a:cubicBezTo>
                <a:cubicBezTo>
                  <a:pt x="709" y="245"/>
                  <a:pt x="726" y="305"/>
                  <a:pt x="726" y="369"/>
                </a:cubicBezTo>
                <a:cubicBezTo>
                  <a:pt x="726" y="566"/>
                  <a:pt x="566" y="726"/>
                  <a:pt x="369" y="726"/>
                </a:cubicBezTo>
                <a:cubicBezTo>
                  <a:pt x="172" y="726"/>
                  <a:pt x="12" y="566"/>
                  <a:pt x="12" y="369"/>
                </a:cubicBezTo>
                <a:cubicBezTo>
                  <a:pt x="12" y="172"/>
                  <a:pt x="172" y="12"/>
                  <a:pt x="369" y="12"/>
                </a:cubicBezTo>
                <a:cubicBezTo>
                  <a:pt x="393" y="12"/>
                  <a:pt x="416" y="14"/>
                  <a:pt x="438" y="19"/>
                </a:cubicBezTo>
                <a:cubicBezTo>
                  <a:pt x="443" y="15"/>
                  <a:pt x="448" y="12"/>
                  <a:pt x="453" y="10"/>
                </a:cubicBezTo>
                <a:cubicBezTo>
                  <a:pt x="426" y="3"/>
                  <a:pt x="398" y="0"/>
                  <a:pt x="369" y="0"/>
                </a:cubicBezTo>
                <a:cubicBezTo>
                  <a:pt x="166" y="0"/>
                  <a:pt x="0" y="165"/>
                  <a:pt x="0" y="369"/>
                </a:cubicBezTo>
                <a:cubicBezTo>
                  <a:pt x="0" y="572"/>
                  <a:pt x="166" y="738"/>
                  <a:pt x="369" y="738"/>
                </a:cubicBezTo>
                <a:cubicBezTo>
                  <a:pt x="572" y="738"/>
                  <a:pt x="738" y="572"/>
                  <a:pt x="738" y="369"/>
                </a:cubicBezTo>
                <a:cubicBezTo>
                  <a:pt x="738" y="298"/>
                  <a:pt x="718" y="233"/>
                  <a:pt x="684" y="177"/>
                </a:cubicBezTo>
                <a:close/>
              </a:path>
            </a:pathLst>
          </a:custGeom>
          <a:solidFill>
            <a:schemeClr val="bg1">
              <a:lumMod val="50000"/>
              <a:alpha val="60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8" name="Freeform 18">
            <a:extLst>
              <a:ext uri="{FF2B5EF4-FFF2-40B4-BE49-F238E27FC236}">
                <a16:creationId xmlns:a16="http://schemas.microsoft.com/office/drawing/2014/main" id="{25F1299A-5B10-BA82-D5C4-5A3234E2AFFF}"/>
              </a:ext>
            </a:extLst>
          </p:cNvPr>
          <p:cNvSpPr>
            <a:spLocks/>
          </p:cNvSpPr>
          <p:nvPr/>
        </p:nvSpPr>
        <p:spPr bwMode="auto">
          <a:xfrm>
            <a:off x="5427931" y="3402591"/>
            <a:ext cx="606517" cy="573381"/>
          </a:xfrm>
          <a:custGeom>
            <a:avLst/>
            <a:gdLst>
              <a:gd name="T0" fmla="*/ 83 w 314"/>
              <a:gd name="T1" fmla="*/ 0 h 297"/>
              <a:gd name="T2" fmla="*/ 68 w 314"/>
              <a:gd name="T3" fmla="*/ 9 h 297"/>
              <a:gd name="T4" fmla="*/ 0 w 314"/>
              <a:gd name="T5" fmla="*/ 139 h 297"/>
              <a:gd name="T6" fmla="*/ 158 w 314"/>
              <a:gd name="T7" fmla="*/ 297 h 297"/>
              <a:gd name="T8" fmla="*/ 310 w 314"/>
              <a:gd name="T9" fmla="*/ 183 h 297"/>
              <a:gd name="T10" fmla="*/ 314 w 314"/>
              <a:gd name="T11" fmla="*/ 167 h 297"/>
              <a:gd name="T12" fmla="*/ 83 w 314"/>
              <a:gd name="T13" fmla="*/ 0 h 297"/>
            </a:gdLst>
            <a:ahLst/>
            <a:cxnLst>
              <a:cxn ang="0">
                <a:pos x="T0" y="T1"/>
              </a:cxn>
              <a:cxn ang="0">
                <a:pos x="T2" y="T3"/>
              </a:cxn>
              <a:cxn ang="0">
                <a:pos x="T4" y="T5"/>
              </a:cxn>
              <a:cxn ang="0">
                <a:pos x="T6" y="T7"/>
              </a:cxn>
              <a:cxn ang="0">
                <a:pos x="T8" y="T9"/>
              </a:cxn>
              <a:cxn ang="0">
                <a:pos x="T10" y="T11"/>
              </a:cxn>
              <a:cxn ang="0">
                <a:pos x="T12" y="T13"/>
              </a:cxn>
            </a:cxnLst>
            <a:rect l="0" t="0" r="r" b="b"/>
            <a:pathLst>
              <a:path w="314" h="297">
                <a:moveTo>
                  <a:pt x="83" y="0"/>
                </a:moveTo>
                <a:cubicBezTo>
                  <a:pt x="78" y="2"/>
                  <a:pt x="73" y="5"/>
                  <a:pt x="68" y="9"/>
                </a:cubicBezTo>
                <a:cubicBezTo>
                  <a:pt x="27" y="37"/>
                  <a:pt x="0" y="85"/>
                  <a:pt x="0" y="139"/>
                </a:cubicBezTo>
                <a:cubicBezTo>
                  <a:pt x="0" y="226"/>
                  <a:pt x="71" y="297"/>
                  <a:pt x="158" y="297"/>
                </a:cubicBezTo>
                <a:cubicBezTo>
                  <a:pt x="230" y="297"/>
                  <a:pt x="290" y="249"/>
                  <a:pt x="310" y="183"/>
                </a:cubicBezTo>
                <a:cubicBezTo>
                  <a:pt x="311" y="178"/>
                  <a:pt x="313" y="172"/>
                  <a:pt x="314" y="167"/>
                </a:cubicBezTo>
                <a:cubicBezTo>
                  <a:pt x="263" y="84"/>
                  <a:pt x="180" y="22"/>
                  <a:pt x="83" y="0"/>
                </a:cubicBezTo>
                <a:close/>
              </a:path>
            </a:pathLst>
          </a:custGeom>
          <a:solidFill>
            <a:schemeClr val="accent4"/>
          </a:solidFill>
          <a:ln>
            <a:noFill/>
          </a:ln>
        </p:spPr>
        <p:txBody>
          <a:bodyPr vert="horz" wrap="square" lIns="68580" tIns="34290" rIns="68580" bIns="34290" numCol="1" anchor="t" anchorCtr="0" compatLnSpc="1">
            <a:prstTxWarp prst="textNoShape">
              <a:avLst/>
            </a:prstTxWarp>
          </a:bodyPr>
          <a:lstStyle/>
          <a:p>
            <a:endParaRPr lang="en-US"/>
          </a:p>
        </p:txBody>
      </p:sp>
      <p:sp>
        <p:nvSpPr>
          <p:cNvPr id="9" name="Freeform 19">
            <a:extLst>
              <a:ext uri="{FF2B5EF4-FFF2-40B4-BE49-F238E27FC236}">
                <a16:creationId xmlns:a16="http://schemas.microsoft.com/office/drawing/2014/main" id="{9A13F0C3-7A47-69A0-7192-70862DC8C4CC}"/>
              </a:ext>
            </a:extLst>
          </p:cNvPr>
          <p:cNvSpPr>
            <a:spLocks/>
          </p:cNvSpPr>
          <p:nvPr/>
        </p:nvSpPr>
        <p:spPr bwMode="auto">
          <a:xfrm>
            <a:off x="3037738" y="3383037"/>
            <a:ext cx="1426250" cy="1426250"/>
          </a:xfrm>
          <a:custGeom>
            <a:avLst/>
            <a:gdLst>
              <a:gd name="T0" fmla="*/ 54 w 738"/>
              <a:gd name="T1" fmla="*/ 177 h 738"/>
              <a:gd name="T2" fmla="*/ 58 w 738"/>
              <a:gd name="T3" fmla="*/ 194 h 738"/>
              <a:gd name="T4" fmla="*/ 12 w 738"/>
              <a:gd name="T5" fmla="*/ 369 h 738"/>
              <a:gd name="T6" fmla="*/ 369 w 738"/>
              <a:gd name="T7" fmla="*/ 726 h 738"/>
              <a:gd name="T8" fmla="*/ 726 w 738"/>
              <a:gd name="T9" fmla="*/ 369 h 738"/>
              <a:gd name="T10" fmla="*/ 369 w 738"/>
              <a:gd name="T11" fmla="*/ 12 h 738"/>
              <a:gd name="T12" fmla="*/ 299 w 738"/>
              <a:gd name="T13" fmla="*/ 19 h 738"/>
              <a:gd name="T14" fmla="*/ 285 w 738"/>
              <a:gd name="T15" fmla="*/ 10 h 738"/>
              <a:gd name="T16" fmla="*/ 369 w 738"/>
              <a:gd name="T17" fmla="*/ 0 h 738"/>
              <a:gd name="T18" fmla="*/ 738 w 738"/>
              <a:gd name="T19" fmla="*/ 369 h 738"/>
              <a:gd name="T20" fmla="*/ 369 w 738"/>
              <a:gd name="T21" fmla="*/ 738 h 738"/>
              <a:gd name="T22" fmla="*/ 0 w 738"/>
              <a:gd name="T23" fmla="*/ 369 h 738"/>
              <a:gd name="T24" fmla="*/ 54 w 738"/>
              <a:gd name="T25" fmla="*/ 177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8" h="738">
                <a:moveTo>
                  <a:pt x="54" y="177"/>
                </a:moveTo>
                <a:cubicBezTo>
                  <a:pt x="55" y="183"/>
                  <a:pt x="56" y="188"/>
                  <a:pt x="58" y="194"/>
                </a:cubicBezTo>
                <a:cubicBezTo>
                  <a:pt x="29" y="246"/>
                  <a:pt x="12" y="305"/>
                  <a:pt x="12" y="369"/>
                </a:cubicBezTo>
                <a:cubicBezTo>
                  <a:pt x="12" y="566"/>
                  <a:pt x="172" y="726"/>
                  <a:pt x="369" y="726"/>
                </a:cubicBezTo>
                <a:cubicBezTo>
                  <a:pt x="566" y="726"/>
                  <a:pt x="726" y="566"/>
                  <a:pt x="726" y="369"/>
                </a:cubicBezTo>
                <a:cubicBezTo>
                  <a:pt x="726" y="172"/>
                  <a:pt x="566" y="12"/>
                  <a:pt x="369" y="12"/>
                </a:cubicBezTo>
                <a:cubicBezTo>
                  <a:pt x="345" y="12"/>
                  <a:pt x="322" y="15"/>
                  <a:pt x="299" y="19"/>
                </a:cubicBezTo>
                <a:cubicBezTo>
                  <a:pt x="295" y="16"/>
                  <a:pt x="290" y="13"/>
                  <a:pt x="285" y="10"/>
                </a:cubicBezTo>
                <a:cubicBezTo>
                  <a:pt x="312" y="4"/>
                  <a:pt x="340" y="0"/>
                  <a:pt x="369" y="0"/>
                </a:cubicBezTo>
                <a:cubicBezTo>
                  <a:pt x="572" y="0"/>
                  <a:pt x="738" y="166"/>
                  <a:pt x="738" y="369"/>
                </a:cubicBezTo>
                <a:cubicBezTo>
                  <a:pt x="738" y="573"/>
                  <a:pt x="572" y="738"/>
                  <a:pt x="369" y="738"/>
                </a:cubicBezTo>
                <a:cubicBezTo>
                  <a:pt x="165" y="738"/>
                  <a:pt x="0" y="573"/>
                  <a:pt x="0" y="369"/>
                </a:cubicBezTo>
                <a:cubicBezTo>
                  <a:pt x="0" y="299"/>
                  <a:pt x="20" y="233"/>
                  <a:pt x="54" y="177"/>
                </a:cubicBezTo>
                <a:close/>
              </a:path>
            </a:pathLst>
          </a:custGeom>
          <a:solidFill>
            <a:schemeClr val="bg1">
              <a:lumMod val="50000"/>
              <a:alpha val="60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10" name="Freeform 20">
            <a:hlinkClick r:id="" action="ppaction://customshow?id=2&amp;return=true"/>
            <a:extLst>
              <a:ext uri="{FF2B5EF4-FFF2-40B4-BE49-F238E27FC236}">
                <a16:creationId xmlns:a16="http://schemas.microsoft.com/office/drawing/2014/main" id="{28196C5E-9001-6DE0-1B73-DFA46529AF9D}"/>
              </a:ext>
            </a:extLst>
          </p:cNvPr>
          <p:cNvSpPr>
            <a:spLocks/>
          </p:cNvSpPr>
          <p:nvPr/>
        </p:nvSpPr>
        <p:spPr bwMode="auto">
          <a:xfrm>
            <a:off x="3141467" y="3401767"/>
            <a:ext cx="606517" cy="574823"/>
          </a:xfrm>
          <a:custGeom>
            <a:avLst/>
            <a:gdLst>
              <a:gd name="T0" fmla="*/ 231 w 314"/>
              <a:gd name="T1" fmla="*/ 0 h 297"/>
              <a:gd name="T2" fmla="*/ 245 w 314"/>
              <a:gd name="T3" fmla="*/ 9 h 297"/>
              <a:gd name="T4" fmla="*/ 314 w 314"/>
              <a:gd name="T5" fmla="*/ 139 h 297"/>
              <a:gd name="T6" fmla="*/ 156 w 314"/>
              <a:gd name="T7" fmla="*/ 297 h 297"/>
              <a:gd name="T8" fmla="*/ 4 w 314"/>
              <a:gd name="T9" fmla="*/ 184 h 297"/>
              <a:gd name="T10" fmla="*/ 0 w 314"/>
              <a:gd name="T11" fmla="*/ 167 h 297"/>
              <a:gd name="T12" fmla="*/ 231 w 314"/>
              <a:gd name="T13" fmla="*/ 0 h 297"/>
            </a:gdLst>
            <a:ahLst/>
            <a:cxnLst>
              <a:cxn ang="0">
                <a:pos x="T0" y="T1"/>
              </a:cxn>
              <a:cxn ang="0">
                <a:pos x="T2" y="T3"/>
              </a:cxn>
              <a:cxn ang="0">
                <a:pos x="T4" y="T5"/>
              </a:cxn>
              <a:cxn ang="0">
                <a:pos x="T6" y="T7"/>
              </a:cxn>
              <a:cxn ang="0">
                <a:pos x="T8" y="T9"/>
              </a:cxn>
              <a:cxn ang="0">
                <a:pos x="T10" y="T11"/>
              </a:cxn>
              <a:cxn ang="0">
                <a:pos x="T12" y="T13"/>
              </a:cxn>
            </a:cxnLst>
            <a:rect l="0" t="0" r="r" b="b"/>
            <a:pathLst>
              <a:path w="314" h="297">
                <a:moveTo>
                  <a:pt x="231" y="0"/>
                </a:moveTo>
                <a:cubicBezTo>
                  <a:pt x="236" y="3"/>
                  <a:pt x="241" y="6"/>
                  <a:pt x="245" y="9"/>
                </a:cubicBezTo>
                <a:cubicBezTo>
                  <a:pt x="287" y="38"/>
                  <a:pt x="314" y="85"/>
                  <a:pt x="314" y="139"/>
                </a:cubicBezTo>
                <a:cubicBezTo>
                  <a:pt x="314" y="226"/>
                  <a:pt x="243" y="297"/>
                  <a:pt x="156" y="297"/>
                </a:cubicBezTo>
                <a:cubicBezTo>
                  <a:pt x="84" y="297"/>
                  <a:pt x="23" y="249"/>
                  <a:pt x="4" y="184"/>
                </a:cubicBezTo>
                <a:cubicBezTo>
                  <a:pt x="2" y="178"/>
                  <a:pt x="1" y="173"/>
                  <a:pt x="0" y="167"/>
                </a:cubicBezTo>
                <a:cubicBezTo>
                  <a:pt x="51" y="84"/>
                  <a:pt x="133" y="23"/>
                  <a:pt x="231" y="0"/>
                </a:cubicBezTo>
                <a:close/>
              </a:path>
            </a:pathLst>
          </a:custGeom>
          <a:solidFill>
            <a:schemeClr val="accent5"/>
          </a:solidFill>
          <a:ln>
            <a:noFill/>
          </a:ln>
        </p:spPr>
        <p:txBody>
          <a:bodyPr vert="horz" wrap="square" lIns="68580" tIns="34290" rIns="68580" bIns="34290" numCol="1" anchor="t" anchorCtr="0" compatLnSpc="1">
            <a:prstTxWarp prst="textNoShape">
              <a:avLst/>
            </a:prstTxWarp>
          </a:bodyPr>
          <a:lstStyle/>
          <a:p>
            <a:endParaRPr lang="en-US"/>
          </a:p>
        </p:txBody>
      </p:sp>
      <p:sp>
        <p:nvSpPr>
          <p:cNvPr id="11" name="TextBox 10">
            <a:extLst>
              <a:ext uri="{FF2B5EF4-FFF2-40B4-BE49-F238E27FC236}">
                <a16:creationId xmlns:a16="http://schemas.microsoft.com/office/drawing/2014/main" id="{42392D24-D08C-49F6-3947-4EE9E6830A27}"/>
              </a:ext>
            </a:extLst>
          </p:cNvPr>
          <p:cNvSpPr txBox="1"/>
          <p:nvPr/>
        </p:nvSpPr>
        <p:spPr>
          <a:xfrm>
            <a:off x="5530087" y="1962380"/>
            <a:ext cx="390095" cy="307777"/>
          </a:xfrm>
          <a:prstGeom prst="rect">
            <a:avLst/>
          </a:prstGeom>
          <a:noFill/>
        </p:spPr>
        <p:txBody>
          <a:bodyPr wrap="square" rtlCol="0" anchor="ctr">
            <a:spAutoFit/>
          </a:bodyPr>
          <a:lstStyle/>
          <a:p>
            <a:pPr algn="ctr"/>
            <a:r>
              <a:rPr lang="en-GB" sz="1400" b="1" dirty="0">
                <a:solidFill>
                  <a:schemeClr val="bg1"/>
                </a:solidFill>
                <a:ea typeface="Open Sans" panose="020B0606030504020204" pitchFamily="34" charset="0"/>
                <a:cs typeface="Open Sans" panose="020B0606030504020204" pitchFamily="34" charset="0"/>
              </a:rPr>
              <a:t>02</a:t>
            </a:r>
            <a:endParaRPr lang="en-US" sz="1400" b="1" dirty="0">
              <a:solidFill>
                <a:schemeClr val="bg1"/>
              </a:solidFill>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F2A82015-5C90-1558-6785-891007D25E39}"/>
              </a:ext>
            </a:extLst>
          </p:cNvPr>
          <p:cNvSpPr txBox="1"/>
          <p:nvPr/>
        </p:nvSpPr>
        <p:spPr>
          <a:xfrm>
            <a:off x="3255024" y="3580476"/>
            <a:ext cx="390095" cy="307777"/>
          </a:xfrm>
          <a:prstGeom prst="rect">
            <a:avLst/>
          </a:prstGeom>
          <a:noFill/>
        </p:spPr>
        <p:txBody>
          <a:bodyPr wrap="square" rtlCol="0" anchor="ctr">
            <a:spAutoFit/>
          </a:bodyPr>
          <a:lstStyle/>
          <a:p>
            <a:pPr algn="ctr"/>
            <a:r>
              <a:rPr lang="en-GB" sz="1400" b="1" dirty="0">
                <a:solidFill>
                  <a:schemeClr val="bg1"/>
                </a:solidFill>
                <a:ea typeface="Open Sans" panose="020B0606030504020204" pitchFamily="34" charset="0"/>
                <a:cs typeface="Open Sans" panose="020B0606030504020204" pitchFamily="34" charset="0"/>
              </a:rPr>
              <a:t>03</a:t>
            </a:r>
            <a:endParaRPr lang="en-US" sz="1400" b="1" dirty="0">
              <a:solidFill>
                <a:schemeClr val="bg1"/>
              </a:solidFill>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9431B4A1-9838-C5CD-5496-518F0B1CFA6B}"/>
              </a:ext>
            </a:extLst>
          </p:cNvPr>
          <p:cNvSpPr txBox="1"/>
          <p:nvPr/>
        </p:nvSpPr>
        <p:spPr>
          <a:xfrm>
            <a:off x="5530087" y="3548165"/>
            <a:ext cx="390095" cy="307777"/>
          </a:xfrm>
          <a:prstGeom prst="rect">
            <a:avLst/>
          </a:prstGeom>
          <a:noFill/>
        </p:spPr>
        <p:txBody>
          <a:bodyPr wrap="square" rtlCol="0" anchor="ctr">
            <a:spAutoFit/>
          </a:bodyPr>
          <a:lstStyle/>
          <a:p>
            <a:pPr algn="ctr"/>
            <a:r>
              <a:rPr lang="en-GB" sz="1400" b="1" dirty="0">
                <a:solidFill>
                  <a:schemeClr val="bg1"/>
                </a:solidFill>
                <a:ea typeface="Open Sans" panose="020B0606030504020204" pitchFamily="34" charset="0"/>
                <a:cs typeface="Open Sans" panose="020B0606030504020204" pitchFamily="34" charset="0"/>
              </a:rPr>
              <a:t>04</a:t>
            </a:r>
            <a:endParaRPr lang="en-US" sz="1400" b="1" dirty="0">
              <a:solidFill>
                <a:schemeClr val="bg1"/>
              </a:solidFill>
              <a:ea typeface="Open Sans" panose="020B0606030504020204" pitchFamily="34" charset="0"/>
              <a:cs typeface="Open Sans" panose="020B0606030504020204" pitchFamily="34" charset="0"/>
            </a:endParaRPr>
          </a:p>
        </p:txBody>
      </p:sp>
      <p:sp>
        <p:nvSpPr>
          <p:cNvPr id="14" name="Subtitle 6">
            <a:extLst>
              <a:ext uri="{FF2B5EF4-FFF2-40B4-BE49-F238E27FC236}">
                <a16:creationId xmlns:a16="http://schemas.microsoft.com/office/drawing/2014/main" id="{4038708C-9446-3B78-3923-92FF803E8083}"/>
              </a:ext>
            </a:extLst>
          </p:cNvPr>
          <p:cNvSpPr txBox="1">
            <a:spLocks/>
          </p:cNvSpPr>
          <p:nvPr/>
        </p:nvSpPr>
        <p:spPr>
          <a:xfrm>
            <a:off x="6312389" y="1898721"/>
            <a:ext cx="2044146" cy="273307"/>
          </a:xfrm>
          <a:prstGeom prst="rect">
            <a:avLst/>
          </a:prstGeom>
        </p:spPr>
        <p:txBody>
          <a:bodyPr vert="horz" lIns="68580" tIns="34290" rIns="68580" bIns="3429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1725"/>
              </a:lnSpc>
              <a:spcBef>
                <a:spcPts val="0"/>
              </a:spcBef>
            </a:pPr>
            <a:r>
              <a:rPr lang="en-US" sz="1500" b="1" dirty="0">
                <a:solidFill>
                  <a:schemeClr val="accent2"/>
                </a:solidFill>
                <a:latin typeface="+mn-lt"/>
                <a:cs typeface="Times New Roman" panose="02020603050405020304" pitchFamily="18" charset="0"/>
              </a:rPr>
              <a:t>DTCs</a:t>
            </a:r>
          </a:p>
        </p:txBody>
      </p:sp>
      <p:sp>
        <p:nvSpPr>
          <p:cNvPr id="15" name="Subtitle 6">
            <a:extLst>
              <a:ext uri="{FF2B5EF4-FFF2-40B4-BE49-F238E27FC236}">
                <a16:creationId xmlns:a16="http://schemas.microsoft.com/office/drawing/2014/main" id="{B86A9372-530D-C78B-599B-40D7D9C8A370}"/>
              </a:ext>
            </a:extLst>
          </p:cNvPr>
          <p:cNvSpPr txBox="1">
            <a:spLocks/>
          </p:cNvSpPr>
          <p:nvPr/>
        </p:nvSpPr>
        <p:spPr>
          <a:xfrm>
            <a:off x="6312391" y="2194714"/>
            <a:ext cx="2310061" cy="734677"/>
          </a:xfrm>
          <a:prstGeom prst="rect">
            <a:avLst/>
          </a:prstGeom>
        </p:spPr>
        <p:txBody>
          <a:bodyPr vert="horz" lIns="68580" tIns="34290" rIns="68580" bIns="3429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1350"/>
              </a:lnSpc>
              <a:spcBef>
                <a:spcPts val="0"/>
              </a:spcBef>
            </a:pPr>
            <a:r>
              <a:rPr lang="en-GB" sz="900" dirty="0">
                <a:solidFill>
                  <a:schemeClr val="tx1"/>
                </a:solidFill>
                <a:latin typeface="+mn-lt"/>
                <a:cs typeface="Times New Roman" panose="02020603050405020304" pitchFamily="18" charset="0"/>
              </a:rPr>
              <a:t>Diagnostics Trouble Codes are what we commonly name alarms. They are not only related to technical issues but to the day-to-day, like empty hopper, or recurring maintenance.</a:t>
            </a:r>
            <a:endParaRPr lang="en-US" sz="900" dirty="0">
              <a:solidFill>
                <a:schemeClr val="tx1"/>
              </a:solidFill>
              <a:latin typeface="+mn-lt"/>
              <a:cs typeface="Times New Roman" panose="02020603050405020304" pitchFamily="18" charset="0"/>
            </a:endParaRPr>
          </a:p>
        </p:txBody>
      </p:sp>
      <p:sp>
        <p:nvSpPr>
          <p:cNvPr id="16" name="Subtitle 6">
            <a:extLst>
              <a:ext uri="{FF2B5EF4-FFF2-40B4-BE49-F238E27FC236}">
                <a16:creationId xmlns:a16="http://schemas.microsoft.com/office/drawing/2014/main" id="{47F81EEC-671D-4A28-6F3F-88BBBA849D77}"/>
              </a:ext>
            </a:extLst>
          </p:cNvPr>
          <p:cNvSpPr txBox="1">
            <a:spLocks/>
          </p:cNvSpPr>
          <p:nvPr/>
        </p:nvSpPr>
        <p:spPr>
          <a:xfrm>
            <a:off x="6312390" y="3564923"/>
            <a:ext cx="1923592" cy="273307"/>
          </a:xfrm>
          <a:prstGeom prst="rect">
            <a:avLst/>
          </a:prstGeom>
        </p:spPr>
        <p:txBody>
          <a:bodyPr vert="horz" lIns="68580" tIns="34290" rIns="68580" bIns="3429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1725"/>
              </a:lnSpc>
              <a:spcBef>
                <a:spcPts val="0"/>
              </a:spcBef>
            </a:pPr>
            <a:r>
              <a:rPr lang="en-US" sz="1500" b="1" dirty="0">
                <a:solidFill>
                  <a:schemeClr val="accent4"/>
                </a:solidFill>
                <a:latin typeface="+mn-lt"/>
                <a:cs typeface="Times New Roman" panose="02020603050405020304" pitchFamily="18" charset="0"/>
              </a:rPr>
              <a:t>Database</a:t>
            </a:r>
          </a:p>
        </p:txBody>
      </p:sp>
      <p:sp>
        <p:nvSpPr>
          <p:cNvPr id="17" name="Subtitle 6">
            <a:extLst>
              <a:ext uri="{FF2B5EF4-FFF2-40B4-BE49-F238E27FC236}">
                <a16:creationId xmlns:a16="http://schemas.microsoft.com/office/drawing/2014/main" id="{7C0700E6-B97F-3D4B-ADBD-17BBF2E9E33D}"/>
              </a:ext>
            </a:extLst>
          </p:cNvPr>
          <p:cNvSpPr txBox="1">
            <a:spLocks/>
          </p:cNvSpPr>
          <p:nvPr/>
        </p:nvSpPr>
        <p:spPr>
          <a:xfrm>
            <a:off x="6312391" y="3860916"/>
            <a:ext cx="2310061" cy="734677"/>
          </a:xfrm>
          <a:prstGeom prst="rect">
            <a:avLst/>
          </a:prstGeom>
        </p:spPr>
        <p:txBody>
          <a:bodyPr vert="horz" lIns="68580" tIns="34290" rIns="68580" bIns="3429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lnSpc>
                <a:spcPts val="1350"/>
              </a:lnSpc>
              <a:spcBef>
                <a:spcPts val="0"/>
              </a:spcBef>
            </a:pPr>
            <a:r>
              <a:rPr lang="en-GB" sz="900" dirty="0">
                <a:solidFill>
                  <a:schemeClr val="tx1"/>
                </a:solidFill>
                <a:latin typeface="+mn-lt"/>
                <a:cs typeface="Times New Roman" panose="02020603050405020304" pitchFamily="18" charset="0"/>
              </a:rPr>
              <a:t>All data are stored in a secure server and can be extracted for further analysis. Big data is a key factor to succeed in further implement and system developments.</a:t>
            </a:r>
            <a:endParaRPr lang="en-US" sz="900" dirty="0">
              <a:solidFill>
                <a:schemeClr val="tx1"/>
              </a:solidFill>
              <a:latin typeface="+mn-lt"/>
              <a:cs typeface="Times New Roman" panose="02020603050405020304" pitchFamily="18" charset="0"/>
            </a:endParaRPr>
          </a:p>
        </p:txBody>
      </p:sp>
      <p:sp>
        <p:nvSpPr>
          <p:cNvPr id="18" name="Subtitle 6">
            <a:extLst>
              <a:ext uri="{FF2B5EF4-FFF2-40B4-BE49-F238E27FC236}">
                <a16:creationId xmlns:a16="http://schemas.microsoft.com/office/drawing/2014/main" id="{AC954BA1-DEE9-1B5C-9A0C-9F6BD62EFE62}"/>
              </a:ext>
            </a:extLst>
          </p:cNvPr>
          <p:cNvSpPr txBox="1">
            <a:spLocks/>
          </p:cNvSpPr>
          <p:nvPr/>
        </p:nvSpPr>
        <p:spPr>
          <a:xfrm>
            <a:off x="398906" y="1898721"/>
            <a:ext cx="2478075" cy="273307"/>
          </a:xfrm>
          <a:prstGeom prst="rect">
            <a:avLst/>
          </a:prstGeom>
        </p:spPr>
        <p:txBody>
          <a:bodyPr vert="horz" lIns="68580" tIns="34290" rIns="68580" bIns="3429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ts val="1725"/>
              </a:lnSpc>
              <a:spcBef>
                <a:spcPts val="0"/>
              </a:spcBef>
            </a:pPr>
            <a:r>
              <a:rPr lang="en-US" sz="1500" b="1" dirty="0">
                <a:latin typeface="+mn-lt"/>
                <a:cs typeface="Times New Roman" panose="02020603050405020304" pitchFamily="18" charset="0"/>
              </a:rPr>
              <a:t>SOVs</a:t>
            </a:r>
          </a:p>
        </p:txBody>
      </p:sp>
      <p:sp>
        <p:nvSpPr>
          <p:cNvPr id="19" name="Subtitle 6">
            <a:extLst>
              <a:ext uri="{FF2B5EF4-FFF2-40B4-BE49-F238E27FC236}">
                <a16:creationId xmlns:a16="http://schemas.microsoft.com/office/drawing/2014/main" id="{3DEDFEB4-FAFB-2B6A-A690-AD5AB5ECD83D}"/>
              </a:ext>
            </a:extLst>
          </p:cNvPr>
          <p:cNvSpPr txBox="1">
            <a:spLocks/>
          </p:cNvSpPr>
          <p:nvPr/>
        </p:nvSpPr>
        <p:spPr>
          <a:xfrm>
            <a:off x="662736" y="2194714"/>
            <a:ext cx="2170283" cy="734677"/>
          </a:xfrm>
          <a:prstGeom prst="rect">
            <a:avLst/>
          </a:prstGeom>
        </p:spPr>
        <p:txBody>
          <a:bodyPr vert="horz" lIns="68580" tIns="34290" rIns="68580" bIns="3429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ts val="1350"/>
              </a:lnSpc>
              <a:spcBef>
                <a:spcPts val="0"/>
              </a:spcBef>
            </a:pPr>
            <a:r>
              <a:rPr lang="en-GB" sz="900" dirty="0">
                <a:solidFill>
                  <a:schemeClr val="tx1"/>
                </a:solidFill>
                <a:latin typeface="+mn-lt"/>
                <a:cs typeface="Times New Roman" panose="02020603050405020304" pitchFamily="18" charset="0"/>
              </a:rPr>
              <a:t>Standard Operational Values are the parameters related to the implement performance and task controller. For instance, amount of ha, ha per hour, kg per ha, or operative sections.</a:t>
            </a:r>
            <a:endParaRPr lang="en-US" sz="900" dirty="0">
              <a:solidFill>
                <a:schemeClr val="tx1"/>
              </a:solidFill>
              <a:latin typeface="+mn-lt"/>
              <a:cs typeface="Times New Roman" panose="02020603050405020304" pitchFamily="18" charset="0"/>
            </a:endParaRPr>
          </a:p>
        </p:txBody>
      </p:sp>
      <p:sp>
        <p:nvSpPr>
          <p:cNvPr id="20" name="Subtitle 6">
            <a:extLst>
              <a:ext uri="{FF2B5EF4-FFF2-40B4-BE49-F238E27FC236}">
                <a16:creationId xmlns:a16="http://schemas.microsoft.com/office/drawing/2014/main" id="{8A9497EA-4F1C-2D02-D7A0-A083486ACB85}"/>
              </a:ext>
            </a:extLst>
          </p:cNvPr>
          <p:cNvSpPr txBox="1">
            <a:spLocks/>
          </p:cNvSpPr>
          <p:nvPr/>
        </p:nvSpPr>
        <p:spPr>
          <a:xfrm>
            <a:off x="501090" y="3564923"/>
            <a:ext cx="2331929" cy="273307"/>
          </a:xfrm>
          <a:prstGeom prst="rect">
            <a:avLst/>
          </a:prstGeom>
        </p:spPr>
        <p:txBody>
          <a:bodyPr vert="horz" lIns="68580" tIns="34290" rIns="68580" bIns="3429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ts val="1725"/>
              </a:lnSpc>
              <a:spcBef>
                <a:spcPts val="0"/>
              </a:spcBef>
            </a:pPr>
            <a:r>
              <a:rPr lang="en-US" sz="1500" b="1" dirty="0">
                <a:solidFill>
                  <a:schemeClr val="accent5"/>
                </a:solidFill>
                <a:latin typeface="+mn-lt"/>
                <a:cs typeface="Times New Roman" panose="02020603050405020304" pitchFamily="18" charset="0"/>
              </a:rPr>
              <a:t>Task data</a:t>
            </a:r>
          </a:p>
        </p:txBody>
      </p:sp>
      <p:sp>
        <p:nvSpPr>
          <p:cNvPr id="21" name="Subtitle 6">
            <a:extLst>
              <a:ext uri="{FF2B5EF4-FFF2-40B4-BE49-F238E27FC236}">
                <a16:creationId xmlns:a16="http://schemas.microsoft.com/office/drawing/2014/main" id="{5A8599E7-43DD-AF09-FD75-A60B9A96AD42}"/>
              </a:ext>
            </a:extLst>
          </p:cNvPr>
          <p:cNvSpPr txBox="1">
            <a:spLocks/>
          </p:cNvSpPr>
          <p:nvPr/>
        </p:nvSpPr>
        <p:spPr>
          <a:xfrm>
            <a:off x="662736" y="3860916"/>
            <a:ext cx="2170283" cy="734677"/>
          </a:xfrm>
          <a:prstGeom prst="rect">
            <a:avLst/>
          </a:prstGeom>
        </p:spPr>
        <p:txBody>
          <a:bodyPr vert="horz" lIns="68580" tIns="34290" rIns="68580" bIns="34290" numCol="1" spcCol="365760" rtlCol="0" anchor="t">
            <a:noAutofit/>
          </a:bodyPr>
          <a:lstStyle>
            <a:lvl1pPr marL="0" indent="0" algn="ctr" defTabSz="914400" rtl="0" eaLnBrk="1" latinLnBrk="0" hangingPunct="1">
              <a:lnSpc>
                <a:spcPct val="90000"/>
              </a:lnSpc>
              <a:spcBef>
                <a:spcPts val="1000"/>
              </a:spcBef>
              <a:buFont typeface="Arial"/>
              <a:buNone/>
              <a:defRPr sz="1200" b="0" i="0" kern="1200">
                <a:solidFill>
                  <a:schemeClr val="accent1"/>
                </a:solidFill>
                <a:latin typeface="Montserrat Light" charset="0"/>
                <a:ea typeface="Montserrat Light" charset="0"/>
                <a:cs typeface="Montserrat Light" charset="0"/>
              </a:defRPr>
            </a:lvl1pPr>
            <a:lvl2pPr marL="457200" indent="0" algn="ctr" defTabSz="914400" rtl="0" eaLnBrk="1" latinLnBrk="0" hangingPunct="1">
              <a:lnSpc>
                <a:spcPct val="90000"/>
              </a:lnSpc>
              <a:spcBef>
                <a:spcPts val="500"/>
              </a:spcBef>
              <a:buFont typeface="Arial"/>
              <a:buNone/>
              <a:defRPr sz="2000" b="0" i="0" kern="1200">
                <a:solidFill>
                  <a:schemeClr val="tx1"/>
                </a:solidFill>
                <a:latin typeface="Montserrat Light" charset="0"/>
                <a:ea typeface="Montserrat Light" charset="0"/>
                <a:cs typeface="Montserrat Light" charset="0"/>
              </a:defRPr>
            </a:lvl2pPr>
            <a:lvl3pPr marL="914400" indent="0" algn="ctr" defTabSz="914400" rtl="0" eaLnBrk="1" latinLnBrk="0" hangingPunct="1">
              <a:lnSpc>
                <a:spcPct val="90000"/>
              </a:lnSpc>
              <a:spcBef>
                <a:spcPts val="500"/>
              </a:spcBef>
              <a:buFont typeface="Arial"/>
              <a:buNone/>
              <a:defRPr sz="1800" b="0" i="0" kern="1200">
                <a:solidFill>
                  <a:schemeClr val="tx1"/>
                </a:solidFill>
                <a:latin typeface="Montserrat Light" charset="0"/>
                <a:ea typeface="Montserrat Light" charset="0"/>
                <a:cs typeface="Montserrat Light" charset="0"/>
              </a:defRPr>
            </a:lvl3pPr>
            <a:lvl4pPr marL="13716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4pPr>
            <a:lvl5pPr marL="1828800" indent="0" algn="ctr" defTabSz="914400" rtl="0" eaLnBrk="1" latinLnBrk="0" hangingPunct="1">
              <a:lnSpc>
                <a:spcPct val="90000"/>
              </a:lnSpc>
              <a:spcBef>
                <a:spcPts val="500"/>
              </a:spcBef>
              <a:buFont typeface="Arial"/>
              <a:buNone/>
              <a:defRPr sz="1600" b="0" i="0" kern="1200">
                <a:solidFill>
                  <a:schemeClr val="tx1"/>
                </a:solidFill>
                <a:latin typeface="Montserrat Light" charset="0"/>
                <a:ea typeface="Montserrat Light" charset="0"/>
                <a:cs typeface="Montserrat Light" charset="0"/>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lnSpc>
                <a:spcPts val="1350"/>
              </a:lnSpc>
              <a:spcBef>
                <a:spcPts val="0"/>
              </a:spcBef>
            </a:pPr>
            <a:r>
              <a:rPr lang="en-GB" sz="900" dirty="0">
                <a:solidFill>
                  <a:schemeClr val="tx1"/>
                </a:solidFill>
                <a:latin typeface="+mn-lt"/>
                <a:cs typeface="Times New Roman" panose="02020603050405020304" pitchFamily="18" charset="0"/>
              </a:rPr>
              <a:t>By sending tasks remotely to IM GEOCONTROL, users avoid having to use USB sticks. Operators can receive  tasks and report them once finished  even when they are in the field. </a:t>
            </a:r>
            <a:endParaRPr lang="en-US" sz="900" dirty="0">
              <a:solidFill>
                <a:schemeClr val="tx1"/>
              </a:solidFill>
              <a:latin typeface="+mn-lt"/>
              <a:cs typeface="Times New Roman" panose="02020603050405020304" pitchFamily="18" charset="0"/>
            </a:endParaRPr>
          </a:p>
        </p:txBody>
      </p:sp>
      <p:sp>
        <p:nvSpPr>
          <p:cNvPr id="28" name="Freeform 15">
            <a:extLst>
              <a:ext uri="{FF2B5EF4-FFF2-40B4-BE49-F238E27FC236}">
                <a16:creationId xmlns:a16="http://schemas.microsoft.com/office/drawing/2014/main" id="{18977EA4-0CF9-1FAC-1CB9-9E7C626741EC}"/>
              </a:ext>
            </a:extLst>
          </p:cNvPr>
          <p:cNvSpPr>
            <a:spLocks/>
          </p:cNvSpPr>
          <p:nvPr/>
        </p:nvSpPr>
        <p:spPr bwMode="auto">
          <a:xfrm>
            <a:off x="3037738" y="1817688"/>
            <a:ext cx="1426250" cy="1426250"/>
          </a:xfrm>
          <a:custGeom>
            <a:avLst/>
            <a:gdLst>
              <a:gd name="T0" fmla="*/ 54 w 738"/>
              <a:gd name="T1" fmla="*/ 177 h 738"/>
              <a:gd name="T2" fmla="*/ 58 w 738"/>
              <a:gd name="T3" fmla="*/ 194 h 738"/>
              <a:gd name="T4" fmla="*/ 12 w 738"/>
              <a:gd name="T5" fmla="*/ 369 h 738"/>
              <a:gd name="T6" fmla="*/ 369 w 738"/>
              <a:gd name="T7" fmla="*/ 726 h 738"/>
              <a:gd name="T8" fmla="*/ 726 w 738"/>
              <a:gd name="T9" fmla="*/ 369 h 738"/>
              <a:gd name="T10" fmla="*/ 369 w 738"/>
              <a:gd name="T11" fmla="*/ 12 h 738"/>
              <a:gd name="T12" fmla="*/ 299 w 738"/>
              <a:gd name="T13" fmla="*/ 19 h 738"/>
              <a:gd name="T14" fmla="*/ 285 w 738"/>
              <a:gd name="T15" fmla="*/ 10 h 738"/>
              <a:gd name="T16" fmla="*/ 369 w 738"/>
              <a:gd name="T17" fmla="*/ 0 h 738"/>
              <a:gd name="T18" fmla="*/ 738 w 738"/>
              <a:gd name="T19" fmla="*/ 369 h 738"/>
              <a:gd name="T20" fmla="*/ 369 w 738"/>
              <a:gd name="T21" fmla="*/ 738 h 738"/>
              <a:gd name="T22" fmla="*/ 0 w 738"/>
              <a:gd name="T23" fmla="*/ 369 h 738"/>
              <a:gd name="T24" fmla="*/ 54 w 738"/>
              <a:gd name="T25" fmla="*/ 177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38" h="738">
                <a:moveTo>
                  <a:pt x="54" y="177"/>
                </a:moveTo>
                <a:cubicBezTo>
                  <a:pt x="55" y="183"/>
                  <a:pt x="56" y="188"/>
                  <a:pt x="58" y="194"/>
                </a:cubicBezTo>
                <a:cubicBezTo>
                  <a:pt x="29" y="246"/>
                  <a:pt x="12" y="306"/>
                  <a:pt x="12" y="369"/>
                </a:cubicBezTo>
                <a:cubicBezTo>
                  <a:pt x="12" y="566"/>
                  <a:pt x="172" y="726"/>
                  <a:pt x="369" y="726"/>
                </a:cubicBezTo>
                <a:cubicBezTo>
                  <a:pt x="566" y="726"/>
                  <a:pt x="726" y="566"/>
                  <a:pt x="726" y="369"/>
                </a:cubicBezTo>
                <a:cubicBezTo>
                  <a:pt x="726" y="172"/>
                  <a:pt x="566" y="12"/>
                  <a:pt x="369" y="12"/>
                </a:cubicBezTo>
                <a:cubicBezTo>
                  <a:pt x="345" y="12"/>
                  <a:pt x="322" y="15"/>
                  <a:pt x="299" y="19"/>
                </a:cubicBezTo>
                <a:cubicBezTo>
                  <a:pt x="295" y="16"/>
                  <a:pt x="290" y="13"/>
                  <a:pt x="285" y="10"/>
                </a:cubicBezTo>
                <a:cubicBezTo>
                  <a:pt x="312" y="4"/>
                  <a:pt x="340" y="0"/>
                  <a:pt x="369" y="0"/>
                </a:cubicBezTo>
                <a:cubicBezTo>
                  <a:pt x="572" y="0"/>
                  <a:pt x="738" y="166"/>
                  <a:pt x="738" y="369"/>
                </a:cubicBezTo>
                <a:cubicBezTo>
                  <a:pt x="738" y="573"/>
                  <a:pt x="572" y="738"/>
                  <a:pt x="369" y="738"/>
                </a:cubicBezTo>
                <a:cubicBezTo>
                  <a:pt x="165" y="738"/>
                  <a:pt x="0" y="573"/>
                  <a:pt x="0" y="369"/>
                </a:cubicBezTo>
                <a:cubicBezTo>
                  <a:pt x="0" y="299"/>
                  <a:pt x="20" y="233"/>
                  <a:pt x="54" y="177"/>
                </a:cubicBezTo>
                <a:close/>
              </a:path>
            </a:pathLst>
          </a:custGeom>
          <a:solidFill>
            <a:schemeClr val="bg1">
              <a:lumMod val="50000"/>
              <a:alpha val="60000"/>
            </a:schemeClr>
          </a:solidFill>
          <a:ln>
            <a:noFill/>
          </a:ln>
        </p:spPr>
        <p:txBody>
          <a:bodyPr vert="horz" wrap="square" lIns="68580" tIns="34290" rIns="68580" bIns="34290" numCol="1" anchor="t" anchorCtr="0" compatLnSpc="1">
            <a:prstTxWarp prst="textNoShape">
              <a:avLst/>
            </a:prstTxWarp>
          </a:bodyPr>
          <a:lstStyle/>
          <a:p>
            <a:endParaRPr lang="en-US"/>
          </a:p>
        </p:txBody>
      </p:sp>
      <p:sp>
        <p:nvSpPr>
          <p:cNvPr id="29" name="Freeform 16">
            <a:extLst>
              <a:ext uri="{FF2B5EF4-FFF2-40B4-BE49-F238E27FC236}">
                <a16:creationId xmlns:a16="http://schemas.microsoft.com/office/drawing/2014/main" id="{84E18CAE-A655-9CAB-344D-B98EDC35A52F}"/>
              </a:ext>
            </a:extLst>
          </p:cNvPr>
          <p:cNvSpPr>
            <a:spLocks/>
          </p:cNvSpPr>
          <p:nvPr/>
        </p:nvSpPr>
        <p:spPr bwMode="auto">
          <a:xfrm>
            <a:off x="3141467" y="1836417"/>
            <a:ext cx="606517" cy="574823"/>
          </a:xfrm>
          <a:custGeom>
            <a:avLst/>
            <a:gdLst>
              <a:gd name="T0" fmla="*/ 231 w 314"/>
              <a:gd name="T1" fmla="*/ 0 h 297"/>
              <a:gd name="T2" fmla="*/ 245 w 314"/>
              <a:gd name="T3" fmla="*/ 9 h 297"/>
              <a:gd name="T4" fmla="*/ 314 w 314"/>
              <a:gd name="T5" fmla="*/ 139 h 297"/>
              <a:gd name="T6" fmla="*/ 156 w 314"/>
              <a:gd name="T7" fmla="*/ 297 h 297"/>
              <a:gd name="T8" fmla="*/ 4 w 314"/>
              <a:gd name="T9" fmla="*/ 184 h 297"/>
              <a:gd name="T10" fmla="*/ 0 w 314"/>
              <a:gd name="T11" fmla="*/ 167 h 297"/>
              <a:gd name="T12" fmla="*/ 231 w 314"/>
              <a:gd name="T13" fmla="*/ 0 h 297"/>
            </a:gdLst>
            <a:ahLst/>
            <a:cxnLst>
              <a:cxn ang="0">
                <a:pos x="T0" y="T1"/>
              </a:cxn>
              <a:cxn ang="0">
                <a:pos x="T2" y="T3"/>
              </a:cxn>
              <a:cxn ang="0">
                <a:pos x="T4" y="T5"/>
              </a:cxn>
              <a:cxn ang="0">
                <a:pos x="T6" y="T7"/>
              </a:cxn>
              <a:cxn ang="0">
                <a:pos x="T8" y="T9"/>
              </a:cxn>
              <a:cxn ang="0">
                <a:pos x="T10" y="T11"/>
              </a:cxn>
              <a:cxn ang="0">
                <a:pos x="T12" y="T13"/>
              </a:cxn>
            </a:cxnLst>
            <a:rect l="0" t="0" r="r" b="b"/>
            <a:pathLst>
              <a:path w="314" h="297">
                <a:moveTo>
                  <a:pt x="231" y="0"/>
                </a:moveTo>
                <a:cubicBezTo>
                  <a:pt x="236" y="3"/>
                  <a:pt x="241" y="6"/>
                  <a:pt x="245" y="9"/>
                </a:cubicBezTo>
                <a:cubicBezTo>
                  <a:pt x="287" y="38"/>
                  <a:pt x="314" y="85"/>
                  <a:pt x="314" y="139"/>
                </a:cubicBezTo>
                <a:cubicBezTo>
                  <a:pt x="314" y="226"/>
                  <a:pt x="243" y="297"/>
                  <a:pt x="156" y="297"/>
                </a:cubicBezTo>
                <a:cubicBezTo>
                  <a:pt x="84" y="297"/>
                  <a:pt x="23" y="249"/>
                  <a:pt x="4" y="184"/>
                </a:cubicBezTo>
                <a:cubicBezTo>
                  <a:pt x="2" y="178"/>
                  <a:pt x="1" y="173"/>
                  <a:pt x="0" y="167"/>
                </a:cubicBezTo>
                <a:cubicBezTo>
                  <a:pt x="51" y="84"/>
                  <a:pt x="133" y="23"/>
                  <a:pt x="231" y="0"/>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a:p>
        </p:txBody>
      </p:sp>
      <p:sp>
        <p:nvSpPr>
          <p:cNvPr id="30" name="TextBox 29">
            <a:extLst>
              <a:ext uri="{FF2B5EF4-FFF2-40B4-BE49-F238E27FC236}">
                <a16:creationId xmlns:a16="http://schemas.microsoft.com/office/drawing/2014/main" id="{4B70CB9E-8E9A-E218-FFBB-DB4BA3529E25}"/>
              </a:ext>
            </a:extLst>
          </p:cNvPr>
          <p:cNvSpPr txBox="1"/>
          <p:nvPr/>
        </p:nvSpPr>
        <p:spPr>
          <a:xfrm>
            <a:off x="3255024" y="1995516"/>
            <a:ext cx="390095" cy="307777"/>
          </a:xfrm>
          <a:prstGeom prst="rect">
            <a:avLst/>
          </a:prstGeom>
          <a:noFill/>
        </p:spPr>
        <p:txBody>
          <a:bodyPr wrap="square" rtlCol="0" anchor="ctr">
            <a:spAutoFit/>
          </a:bodyPr>
          <a:lstStyle/>
          <a:p>
            <a:pPr algn="ctr"/>
            <a:r>
              <a:rPr lang="en-GB" sz="1400" b="1" dirty="0">
                <a:solidFill>
                  <a:schemeClr val="bg1"/>
                </a:solidFill>
                <a:ea typeface="Open Sans" panose="020B0606030504020204" pitchFamily="34" charset="0"/>
                <a:cs typeface="Open Sans" panose="020B0606030504020204" pitchFamily="34" charset="0"/>
              </a:rPr>
              <a:t>01</a:t>
            </a:r>
            <a:endParaRPr lang="en-US" sz="1400" b="1" dirty="0">
              <a:solidFill>
                <a:schemeClr val="bg1"/>
              </a:solidFill>
              <a:ea typeface="Open Sans" panose="020B0606030504020204" pitchFamily="34" charset="0"/>
              <a:cs typeface="Open Sans" panose="020B0606030504020204" pitchFamily="34" charset="0"/>
            </a:endParaRPr>
          </a:p>
        </p:txBody>
      </p:sp>
      <p:grpSp>
        <p:nvGrpSpPr>
          <p:cNvPr id="2" name="Group 1">
            <a:extLst>
              <a:ext uri="{FF2B5EF4-FFF2-40B4-BE49-F238E27FC236}">
                <a16:creationId xmlns:a16="http://schemas.microsoft.com/office/drawing/2014/main" id="{AC966D8D-FF05-A665-3F2B-563454D99238}"/>
              </a:ext>
            </a:extLst>
          </p:cNvPr>
          <p:cNvGrpSpPr/>
          <p:nvPr/>
        </p:nvGrpSpPr>
        <p:grpSpPr>
          <a:xfrm>
            <a:off x="3494693" y="2599599"/>
            <a:ext cx="560784" cy="379590"/>
            <a:chOff x="5973763" y="2225675"/>
            <a:chExt cx="738188" cy="461963"/>
          </a:xfrm>
          <a:solidFill>
            <a:schemeClr val="accent1"/>
          </a:solidFill>
        </p:grpSpPr>
        <p:sp>
          <p:nvSpPr>
            <p:cNvPr id="64" name="Freeform 64">
              <a:extLst>
                <a:ext uri="{FF2B5EF4-FFF2-40B4-BE49-F238E27FC236}">
                  <a16:creationId xmlns:a16="http://schemas.microsoft.com/office/drawing/2014/main" id="{02F5AA38-8364-0E34-BCC5-7706BAC94D1A}"/>
                </a:ext>
              </a:extLst>
            </p:cNvPr>
            <p:cNvSpPr>
              <a:spLocks noEditPoints="1"/>
            </p:cNvSpPr>
            <p:nvPr/>
          </p:nvSpPr>
          <p:spPr bwMode="auto">
            <a:xfrm>
              <a:off x="6015038" y="2225675"/>
              <a:ext cx="661988" cy="403225"/>
            </a:xfrm>
            <a:custGeom>
              <a:avLst/>
              <a:gdLst/>
              <a:ahLst/>
              <a:cxnLst>
                <a:cxn ang="0">
                  <a:pos x="34" y="9"/>
                </a:cxn>
                <a:cxn ang="0">
                  <a:pos x="25" y="11"/>
                </a:cxn>
                <a:cxn ang="0">
                  <a:pos x="18" y="17"/>
                </a:cxn>
                <a:cxn ang="0">
                  <a:pos x="15" y="24"/>
                </a:cxn>
                <a:cxn ang="0">
                  <a:pos x="14" y="229"/>
                </a:cxn>
                <a:cxn ang="0">
                  <a:pos x="17" y="236"/>
                </a:cxn>
                <a:cxn ang="0">
                  <a:pos x="24" y="242"/>
                </a:cxn>
                <a:cxn ang="0">
                  <a:pos x="34" y="244"/>
                </a:cxn>
                <a:cxn ang="0">
                  <a:pos x="382" y="244"/>
                </a:cxn>
                <a:cxn ang="0">
                  <a:pos x="391" y="242"/>
                </a:cxn>
                <a:cxn ang="0">
                  <a:pos x="399" y="236"/>
                </a:cxn>
                <a:cxn ang="0">
                  <a:pos x="402" y="229"/>
                </a:cxn>
                <a:cxn ang="0">
                  <a:pos x="402" y="24"/>
                </a:cxn>
                <a:cxn ang="0">
                  <a:pos x="399" y="17"/>
                </a:cxn>
                <a:cxn ang="0">
                  <a:pos x="392" y="11"/>
                </a:cxn>
                <a:cxn ang="0">
                  <a:pos x="382" y="9"/>
                </a:cxn>
                <a:cxn ang="0">
                  <a:pos x="34" y="9"/>
                </a:cxn>
                <a:cxn ang="0">
                  <a:pos x="21" y="0"/>
                </a:cxn>
                <a:cxn ang="0">
                  <a:pos x="396" y="0"/>
                </a:cxn>
                <a:cxn ang="0">
                  <a:pos x="405" y="1"/>
                </a:cxn>
                <a:cxn ang="0">
                  <a:pos x="411" y="5"/>
                </a:cxn>
                <a:cxn ang="0">
                  <a:pos x="415" y="9"/>
                </a:cxn>
                <a:cxn ang="0">
                  <a:pos x="417" y="15"/>
                </a:cxn>
                <a:cxn ang="0">
                  <a:pos x="417" y="239"/>
                </a:cxn>
                <a:cxn ang="0">
                  <a:pos x="415" y="245"/>
                </a:cxn>
                <a:cxn ang="0">
                  <a:pos x="411" y="249"/>
                </a:cxn>
                <a:cxn ang="0">
                  <a:pos x="405" y="253"/>
                </a:cxn>
                <a:cxn ang="0">
                  <a:pos x="396" y="254"/>
                </a:cxn>
                <a:cxn ang="0">
                  <a:pos x="21" y="254"/>
                </a:cxn>
                <a:cxn ang="0">
                  <a:pos x="13" y="253"/>
                </a:cxn>
                <a:cxn ang="0">
                  <a:pos x="6" y="249"/>
                </a:cxn>
                <a:cxn ang="0">
                  <a:pos x="2" y="245"/>
                </a:cxn>
                <a:cxn ang="0">
                  <a:pos x="0" y="239"/>
                </a:cxn>
                <a:cxn ang="0">
                  <a:pos x="0" y="15"/>
                </a:cxn>
                <a:cxn ang="0">
                  <a:pos x="2" y="9"/>
                </a:cxn>
                <a:cxn ang="0">
                  <a:pos x="6" y="5"/>
                </a:cxn>
                <a:cxn ang="0">
                  <a:pos x="13" y="1"/>
                </a:cxn>
                <a:cxn ang="0">
                  <a:pos x="21" y="0"/>
                </a:cxn>
              </a:cxnLst>
              <a:rect l="0" t="0" r="r" b="b"/>
              <a:pathLst>
                <a:path w="417" h="254">
                  <a:moveTo>
                    <a:pt x="34" y="9"/>
                  </a:moveTo>
                  <a:lnTo>
                    <a:pt x="25" y="11"/>
                  </a:lnTo>
                  <a:lnTo>
                    <a:pt x="18" y="17"/>
                  </a:lnTo>
                  <a:lnTo>
                    <a:pt x="15" y="24"/>
                  </a:lnTo>
                  <a:lnTo>
                    <a:pt x="14" y="229"/>
                  </a:lnTo>
                  <a:lnTo>
                    <a:pt x="17" y="236"/>
                  </a:lnTo>
                  <a:lnTo>
                    <a:pt x="24" y="242"/>
                  </a:lnTo>
                  <a:lnTo>
                    <a:pt x="34" y="244"/>
                  </a:lnTo>
                  <a:lnTo>
                    <a:pt x="382" y="244"/>
                  </a:lnTo>
                  <a:lnTo>
                    <a:pt x="391" y="242"/>
                  </a:lnTo>
                  <a:lnTo>
                    <a:pt x="399" y="236"/>
                  </a:lnTo>
                  <a:lnTo>
                    <a:pt x="402" y="229"/>
                  </a:lnTo>
                  <a:lnTo>
                    <a:pt x="402" y="24"/>
                  </a:lnTo>
                  <a:lnTo>
                    <a:pt x="399" y="17"/>
                  </a:lnTo>
                  <a:lnTo>
                    <a:pt x="392" y="11"/>
                  </a:lnTo>
                  <a:lnTo>
                    <a:pt x="382" y="9"/>
                  </a:lnTo>
                  <a:lnTo>
                    <a:pt x="34" y="9"/>
                  </a:lnTo>
                  <a:close/>
                  <a:moveTo>
                    <a:pt x="21" y="0"/>
                  </a:moveTo>
                  <a:lnTo>
                    <a:pt x="396" y="0"/>
                  </a:lnTo>
                  <a:lnTo>
                    <a:pt x="405" y="1"/>
                  </a:lnTo>
                  <a:lnTo>
                    <a:pt x="411" y="5"/>
                  </a:lnTo>
                  <a:lnTo>
                    <a:pt x="415" y="9"/>
                  </a:lnTo>
                  <a:lnTo>
                    <a:pt x="417" y="15"/>
                  </a:lnTo>
                  <a:lnTo>
                    <a:pt x="417" y="239"/>
                  </a:lnTo>
                  <a:lnTo>
                    <a:pt x="415" y="245"/>
                  </a:lnTo>
                  <a:lnTo>
                    <a:pt x="411" y="249"/>
                  </a:lnTo>
                  <a:lnTo>
                    <a:pt x="405" y="253"/>
                  </a:lnTo>
                  <a:lnTo>
                    <a:pt x="396" y="254"/>
                  </a:lnTo>
                  <a:lnTo>
                    <a:pt x="21" y="254"/>
                  </a:lnTo>
                  <a:lnTo>
                    <a:pt x="13" y="253"/>
                  </a:lnTo>
                  <a:lnTo>
                    <a:pt x="6" y="249"/>
                  </a:lnTo>
                  <a:lnTo>
                    <a:pt x="2" y="245"/>
                  </a:lnTo>
                  <a:lnTo>
                    <a:pt x="0" y="239"/>
                  </a:lnTo>
                  <a:lnTo>
                    <a:pt x="0" y="15"/>
                  </a:lnTo>
                  <a:lnTo>
                    <a:pt x="2" y="9"/>
                  </a:lnTo>
                  <a:lnTo>
                    <a:pt x="6" y="5"/>
                  </a:lnTo>
                  <a:lnTo>
                    <a:pt x="13" y="1"/>
                  </a:lnTo>
                  <a:lnTo>
                    <a:pt x="21" y="0"/>
                  </a:lnTo>
                  <a:close/>
                </a:path>
              </a:pathLst>
            </a:custGeom>
            <a:grpFill/>
            <a:ln w="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a:p>
          </p:txBody>
        </p:sp>
        <p:sp>
          <p:nvSpPr>
            <p:cNvPr id="65" name="Freeform 65">
              <a:extLst>
                <a:ext uri="{FF2B5EF4-FFF2-40B4-BE49-F238E27FC236}">
                  <a16:creationId xmlns:a16="http://schemas.microsoft.com/office/drawing/2014/main" id="{1353E9D5-AB92-0A31-AB39-88D8CE384422}"/>
                </a:ext>
              </a:extLst>
            </p:cNvPr>
            <p:cNvSpPr>
              <a:spLocks noEditPoints="1"/>
            </p:cNvSpPr>
            <p:nvPr/>
          </p:nvSpPr>
          <p:spPr bwMode="auto">
            <a:xfrm>
              <a:off x="5973763" y="2640013"/>
              <a:ext cx="738188" cy="47625"/>
            </a:xfrm>
            <a:custGeom>
              <a:avLst/>
              <a:gdLst/>
              <a:ahLst/>
              <a:cxnLst>
                <a:cxn ang="0">
                  <a:pos x="188" y="8"/>
                </a:cxn>
                <a:cxn ang="0">
                  <a:pos x="186" y="9"/>
                </a:cxn>
                <a:cxn ang="0">
                  <a:pos x="184" y="13"/>
                </a:cxn>
                <a:cxn ang="0">
                  <a:pos x="186" y="17"/>
                </a:cxn>
                <a:cxn ang="0">
                  <a:pos x="190" y="18"/>
                </a:cxn>
                <a:cxn ang="0">
                  <a:pos x="275" y="18"/>
                </a:cxn>
                <a:cxn ang="0">
                  <a:pos x="279" y="17"/>
                </a:cxn>
                <a:cxn ang="0">
                  <a:pos x="281" y="13"/>
                </a:cxn>
                <a:cxn ang="0">
                  <a:pos x="279" y="9"/>
                </a:cxn>
                <a:cxn ang="0">
                  <a:pos x="277" y="8"/>
                </a:cxn>
                <a:cxn ang="0">
                  <a:pos x="188" y="8"/>
                </a:cxn>
                <a:cxn ang="0">
                  <a:pos x="19" y="0"/>
                </a:cxn>
                <a:cxn ang="0">
                  <a:pos x="445" y="0"/>
                </a:cxn>
                <a:cxn ang="0">
                  <a:pos x="455" y="2"/>
                </a:cxn>
                <a:cxn ang="0">
                  <a:pos x="462" y="5"/>
                </a:cxn>
                <a:cxn ang="0">
                  <a:pos x="465" y="11"/>
                </a:cxn>
                <a:cxn ang="0">
                  <a:pos x="465" y="19"/>
                </a:cxn>
                <a:cxn ang="0">
                  <a:pos x="462" y="25"/>
                </a:cxn>
                <a:cxn ang="0">
                  <a:pos x="455" y="28"/>
                </a:cxn>
                <a:cxn ang="0">
                  <a:pos x="445" y="30"/>
                </a:cxn>
                <a:cxn ang="0">
                  <a:pos x="19" y="30"/>
                </a:cxn>
                <a:cxn ang="0">
                  <a:pos x="9" y="28"/>
                </a:cxn>
                <a:cxn ang="0">
                  <a:pos x="2" y="25"/>
                </a:cxn>
                <a:cxn ang="0">
                  <a:pos x="0" y="19"/>
                </a:cxn>
                <a:cxn ang="0">
                  <a:pos x="0" y="11"/>
                </a:cxn>
                <a:cxn ang="0">
                  <a:pos x="2" y="5"/>
                </a:cxn>
                <a:cxn ang="0">
                  <a:pos x="9" y="2"/>
                </a:cxn>
                <a:cxn ang="0">
                  <a:pos x="19" y="0"/>
                </a:cxn>
              </a:cxnLst>
              <a:rect l="0" t="0" r="r" b="b"/>
              <a:pathLst>
                <a:path w="465" h="30">
                  <a:moveTo>
                    <a:pt x="188" y="8"/>
                  </a:moveTo>
                  <a:lnTo>
                    <a:pt x="186" y="9"/>
                  </a:lnTo>
                  <a:lnTo>
                    <a:pt x="184" y="13"/>
                  </a:lnTo>
                  <a:lnTo>
                    <a:pt x="186" y="17"/>
                  </a:lnTo>
                  <a:lnTo>
                    <a:pt x="190" y="18"/>
                  </a:lnTo>
                  <a:lnTo>
                    <a:pt x="275" y="18"/>
                  </a:lnTo>
                  <a:lnTo>
                    <a:pt x="279" y="17"/>
                  </a:lnTo>
                  <a:lnTo>
                    <a:pt x="281" y="13"/>
                  </a:lnTo>
                  <a:lnTo>
                    <a:pt x="279" y="9"/>
                  </a:lnTo>
                  <a:lnTo>
                    <a:pt x="277" y="8"/>
                  </a:lnTo>
                  <a:lnTo>
                    <a:pt x="188" y="8"/>
                  </a:lnTo>
                  <a:close/>
                  <a:moveTo>
                    <a:pt x="19" y="0"/>
                  </a:moveTo>
                  <a:lnTo>
                    <a:pt x="445" y="0"/>
                  </a:lnTo>
                  <a:lnTo>
                    <a:pt x="455" y="2"/>
                  </a:lnTo>
                  <a:lnTo>
                    <a:pt x="462" y="5"/>
                  </a:lnTo>
                  <a:lnTo>
                    <a:pt x="465" y="11"/>
                  </a:lnTo>
                  <a:lnTo>
                    <a:pt x="465" y="19"/>
                  </a:lnTo>
                  <a:lnTo>
                    <a:pt x="462" y="25"/>
                  </a:lnTo>
                  <a:lnTo>
                    <a:pt x="455" y="28"/>
                  </a:lnTo>
                  <a:lnTo>
                    <a:pt x="445" y="30"/>
                  </a:lnTo>
                  <a:lnTo>
                    <a:pt x="19" y="30"/>
                  </a:lnTo>
                  <a:lnTo>
                    <a:pt x="9" y="28"/>
                  </a:lnTo>
                  <a:lnTo>
                    <a:pt x="2" y="25"/>
                  </a:lnTo>
                  <a:lnTo>
                    <a:pt x="0" y="19"/>
                  </a:lnTo>
                  <a:lnTo>
                    <a:pt x="0" y="11"/>
                  </a:lnTo>
                  <a:lnTo>
                    <a:pt x="2" y="5"/>
                  </a:lnTo>
                  <a:lnTo>
                    <a:pt x="9" y="2"/>
                  </a:lnTo>
                  <a:lnTo>
                    <a:pt x="19" y="0"/>
                  </a:lnTo>
                  <a:close/>
                </a:path>
              </a:pathLst>
            </a:custGeom>
            <a:grpFill/>
            <a:ln w="0">
              <a:solidFill>
                <a:schemeClr val="accent1"/>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800"/>
            </a:p>
          </p:txBody>
        </p:sp>
      </p:grpSp>
      <p:grpSp>
        <p:nvGrpSpPr>
          <p:cNvPr id="66" name="Group 65">
            <a:extLst>
              <a:ext uri="{FF2B5EF4-FFF2-40B4-BE49-F238E27FC236}">
                <a16:creationId xmlns:a16="http://schemas.microsoft.com/office/drawing/2014/main" id="{A64BB21D-B6E6-71C7-D09E-F8C96A98A70A}"/>
              </a:ext>
            </a:extLst>
          </p:cNvPr>
          <p:cNvGrpSpPr/>
          <p:nvPr/>
        </p:nvGrpSpPr>
        <p:grpSpPr>
          <a:xfrm>
            <a:off x="5205555" y="2533153"/>
            <a:ext cx="440431" cy="573074"/>
            <a:chOff x="5205555" y="2092578"/>
            <a:chExt cx="440431" cy="573074"/>
          </a:xfrm>
        </p:grpSpPr>
        <p:sp>
          <p:nvSpPr>
            <p:cNvPr id="67" name="Isosceles Triangle 66">
              <a:extLst>
                <a:ext uri="{FF2B5EF4-FFF2-40B4-BE49-F238E27FC236}">
                  <a16:creationId xmlns:a16="http://schemas.microsoft.com/office/drawing/2014/main" id="{41FE318C-0342-1D6B-388C-047D734C2A96}"/>
                </a:ext>
              </a:extLst>
            </p:cNvPr>
            <p:cNvSpPr/>
            <p:nvPr/>
          </p:nvSpPr>
          <p:spPr bwMode="auto">
            <a:xfrm>
              <a:off x="5205555" y="2116039"/>
              <a:ext cx="440431" cy="379682"/>
            </a:xfrm>
            <a:prstGeom prst="triangle">
              <a:avLst/>
            </a:prstGeom>
            <a:noFill/>
            <a:ln w="38100" cap="flat" cmpd="sng" algn="ctr">
              <a:solidFill>
                <a:srgbClr val="FF0000"/>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algn="ctr" defTabSz="685783"/>
              <a:endParaRPr lang="ca-ES" dirty="0">
                <a:solidFill>
                  <a:schemeClr val="accent2"/>
                </a:solidFill>
              </a:endParaRPr>
            </a:p>
            <a:p>
              <a:pPr algn="ctr" defTabSz="685783"/>
              <a:endParaRPr lang="en-US" dirty="0">
                <a:solidFill>
                  <a:schemeClr val="accent2"/>
                </a:solidFill>
                <a:latin typeface="Arial" charset="0"/>
              </a:endParaRPr>
            </a:p>
          </p:txBody>
        </p:sp>
        <p:pic>
          <p:nvPicPr>
            <p:cNvPr id="68" name="Picture 67">
              <a:extLst>
                <a:ext uri="{FF2B5EF4-FFF2-40B4-BE49-F238E27FC236}">
                  <a16:creationId xmlns:a16="http://schemas.microsoft.com/office/drawing/2014/main" id="{503CF479-8E2C-0BB0-518C-48407A898F44}"/>
                </a:ext>
              </a:extLst>
            </p:cNvPr>
            <p:cNvPicPr>
              <a:picLocks noChangeAspect="1"/>
            </p:cNvPicPr>
            <p:nvPr/>
          </p:nvPicPr>
          <p:blipFill>
            <a:blip r:embed="rId2">
              <a:duotone>
                <a:prstClr val="black"/>
                <a:schemeClr val="tx2">
                  <a:tint val="45000"/>
                  <a:satMod val="400000"/>
                </a:schemeClr>
              </a:duotone>
            </a:blip>
            <a:stretch>
              <a:fillRect/>
            </a:stretch>
          </p:blipFill>
          <p:spPr>
            <a:xfrm>
              <a:off x="5218487" y="2092578"/>
              <a:ext cx="414564" cy="573074"/>
            </a:xfrm>
            <a:prstGeom prst="rect">
              <a:avLst/>
            </a:prstGeom>
          </p:spPr>
        </p:pic>
      </p:grpSp>
      <p:grpSp>
        <p:nvGrpSpPr>
          <p:cNvPr id="69" name="Group 68">
            <a:extLst>
              <a:ext uri="{FF2B5EF4-FFF2-40B4-BE49-F238E27FC236}">
                <a16:creationId xmlns:a16="http://schemas.microsoft.com/office/drawing/2014/main" id="{6B1C1908-8954-261B-BAAA-DBE72BAAE58E}"/>
              </a:ext>
            </a:extLst>
          </p:cNvPr>
          <p:cNvGrpSpPr/>
          <p:nvPr/>
        </p:nvGrpSpPr>
        <p:grpSpPr>
          <a:xfrm>
            <a:off x="5210141" y="4081687"/>
            <a:ext cx="435843" cy="505904"/>
            <a:chOff x="4325938" y="1744663"/>
            <a:chExt cx="1241426" cy="1338262"/>
          </a:xfrm>
          <a:solidFill>
            <a:schemeClr val="accent1"/>
          </a:solidFill>
        </p:grpSpPr>
        <p:sp>
          <p:nvSpPr>
            <p:cNvPr id="70" name="Freeform 67">
              <a:extLst>
                <a:ext uri="{FF2B5EF4-FFF2-40B4-BE49-F238E27FC236}">
                  <a16:creationId xmlns:a16="http://schemas.microsoft.com/office/drawing/2014/main" id="{67A7DEA7-9C75-6397-05F7-1345BFBDFE02}"/>
                </a:ext>
              </a:extLst>
            </p:cNvPr>
            <p:cNvSpPr>
              <a:spLocks/>
            </p:cNvSpPr>
            <p:nvPr/>
          </p:nvSpPr>
          <p:spPr bwMode="auto">
            <a:xfrm>
              <a:off x="5176838" y="2714625"/>
              <a:ext cx="104775" cy="104775"/>
            </a:xfrm>
            <a:custGeom>
              <a:avLst/>
              <a:gdLst>
                <a:gd name="T0" fmla="*/ 66 w 132"/>
                <a:gd name="T1" fmla="*/ 0 h 131"/>
                <a:gd name="T2" fmla="*/ 92 w 132"/>
                <a:gd name="T3" fmla="*/ 6 h 131"/>
                <a:gd name="T4" fmla="*/ 112 w 132"/>
                <a:gd name="T5" fmla="*/ 20 h 131"/>
                <a:gd name="T6" fmla="*/ 126 w 132"/>
                <a:gd name="T7" fmla="*/ 39 h 131"/>
                <a:gd name="T8" fmla="*/ 132 w 132"/>
                <a:gd name="T9" fmla="*/ 65 h 131"/>
                <a:gd name="T10" fmla="*/ 126 w 132"/>
                <a:gd name="T11" fmla="*/ 91 h 131"/>
                <a:gd name="T12" fmla="*/ 112 w 132"/>
                <a:gd name="T13" fmla="*/ 111 h 131"/>
                <a:gd name="T14" fmla="*/ 92 w 132"/>
                <a:gd name="T15" fmla="*/ 125 h 131"/>
                <a:gd name="T16" fmla="*/ 66 w 132"/>
                <a:gd name="T17" fmla="*/ 131 h 131"/>
                <a:gd name="T18" fmla="*/ 40 w 132"/>
                <a:gd name="T19" fmla="*/ 125 h 131"/>
                <a:gd name="T20" fmla="*/ 20 w 132"/>
                <a:gd name="T21" fmla="*/ 111 h 131"/>
                <a:gd name="T22" fmla="*/ 6 w 132"/>
                <a:gd name="T23" fmla="*/ 91 h 131"/>
                <a:gd name="T24" fmla="*/ 0 w 132"/>
                <a:gd name="T25" fmla="*/ 65 h 131"/>
                <a:gd name="T26" fmla="*/ 6 w 132"/>
                <a:gd name="T27" fmla="*/ 39 h 131"/>
                <a:gd name="T28" fmla="*/ 20 w 132"/>
                <a:gd name="T29" fmla="*/ 20 h 131"/>
                <a:gd name="T30" fmla="*/ 40 w 132"/>
                <a:gd name="T31" fmla="*/ 6 h 131"/>
                <a:gd name="T32" fmla="*/ 66 w 132"/>
                <a:gd name="T3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2" h="131">
                  <a:moveTo>
                    <a:pt x="66" y="0"/>
                  </a:moveTo>
                  <a:lnTo>
                    <a:pt x="92" y="6"/>
                  </a:lnTo>
                  <a:lnTo>
                    <a:pt x="112" y="20"/>
                  </a:lnTo>
                  <a:lnTo>
                    <a:pt x="126" y="39"/>
                  </a:lnTo>
                  <a:lnTo>
                    <a:pt x="132" y="65"/>
                  </a:lnTo>
                  <a:lnTo>
                    <a:pt x="126" y="91"/>
                  </a:lnTo>
                  <a:lnTo>
                    <a:pt x="112" y="111"/>
                  </a:lnTo>
                  <a:lnTo>
                    <a:pt x="92" y="125"/>
                  </a:lnTo>
                  <a:lnTo>
                    <a:pt x="66" y="131"/>
                  </a:lnTo>
                  <a:lnTo>
                    <a:pt x="40" y="125"/>
                  </a:lnTo>
                  <a:lnTo>
                    <a:pt x="20" y="111"/>
                  </a:lnTo>
                  <a:lnTo>
                    <a:pt x="6" y="91"/>
                  </a:lnTo>
                  <a:lnTo>
                    <a:pt x="0" y="65"/>
                  </a:lnTo>
                  <a:lnTo>
                    <a:pt x="6" y="39"/>
                  </a:lnTo>
                  <a:lnTo>
                    <a:pt x="20" y="20"/>
                  </a:lnTo>
                  <a:lnTo>
                    <a:pt x="40" y="6"/>
                  </a:lnTo>
                  <a:lnTo>
                    <a:pt x="66" y="0"/>
                  </a:lnTo>
                  <a:close/>
                </a:path>
              </a:pathLst>
            </a:custGeom>
            <a:grpFill/>
            <a:ln w="0">
              <a:solidFill>
                <a:schemeClr val="tx2"/>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dirty="0">
                <a:solidFill>
                  <a:schemeClr val="tx2">
                    <a:lumMod val="65000"/>
                  </a:schemeClr>
                </a:solidFill>
              </a:endParaRPr>
            </a:p>
          </p:txBody>
        </p:sp>
        <p:sp>
          <p:nvSpPr>
            <p:cNvPr id="71" name="Freeform 68">
              <a:extLst>
                <a:ext uri="{FF2B5EF4-FFF2-40B4-BE49-F238E27FC236}">
                  <a16:creationId xmlns:a16="http://schemas.microsoft.com/office/drawing/2014/main" id="{FC189DE3-7EB4-488C-E4F6-1E3801B59F7B}"/>
                </a:ext>
              </a:extLst>
            </p:cNvPr>
            <p:cNvSpPr>
              <a:spLocks noEditPoints="1"/>
            </p:cNvSpPr>
            <p:nvPr/>
          </p:nvSpPr>
          <p:spPr bwMode="auto">
            <a:xfrm>
              <a:off x="4892676" y="2447925"/>
              <a:ext cx="674688" cy="635000"/>
            </a:xfrm>
            <a:custGeom>
              <a:avLst/>
              <a:gdLst>
                <a:gd name="T0" fmla="*/ 457 w 852"/>
                <a:gd name="T1" fmla="*/ 667 h 799"/>
                <a:gd name="T2" fmla="*/ 363 w 852"/>
                <a:gd name="T3" fmla="*/ 642 h 799"/>
                <a:gd name="T4" fmla="*/ 549 w 852"/>
                <a:gd name="T5" fmla="*/ 648 h 799"/>
                <a:gd name="T6" fmla="*/ 539 w 852"/>
                <a:gd name="T7" fmla="*/ 747 h 799"/>
                <a:gd name="T8" fmla="*/ 644 w 852"/>
                <a:gd name="T9" fmla="*/ 719 h 799"/>
                <a:gd name="T10" fmla="*/ 678 w 852"/>
                <a:gd name="T11" fmla="*/ 602 h 799"/>
                <a:gd name="T12" fmla="*/ 192 w 852"/>
                <a:gd name="T13" fmla="*/ 697 h 799"/>
                <a:gd name="T14" fmla="*/ 279 w 852"/>
                <a:gd name="T15" fmla="*/ 751 h 799"/>
                <a:gd name="T16" fmla="*/ 341 w 852"/>
                <a:gd name="T17" fmla="*/ 685 h 799"/>
                <a:gd name="T18" fmla="*/ 174 w 852"/>
                <a:gd name="T19" fmla="*/ 602 h 799"/>
                <a:gd name="T20" fmla="*/ 620 w 852"/>
                <a:gd name="T21" fmla="*/ 546 h 799"/>
                <a:gd name="T22" fmla="*/ 636 w 852"/>
                <a:gd name="T23" fmla="*/ 564 h 799"/>
                <a:gd name="T24" fmla="*/ 178 w 852"/>
                <a:gd name="T25" fmla="*/ 550 h 799"/>
                <a:gd name="T26" fmla="*/ 238 w 852"/>
                <a:gd name="T27" fmla="*/ 556 h 799"/>
                <a:gd name="T28" fmla="*/ 192 w 852"/>
                <a:gd name="T29" fmla="*/ 488 h 799"/>
                <a:gd name="T30" fmla="*/ 688 w 852"/>
                <a:gd name="T31" fmla="*/ 426 h 799"/>
                <a:gd name="T32" fmla="*/ 780 w 852"/>
                <a:gd name="T33" fmla="*/ 472 h 799"/>
                <a:gd name="T34" fmla="*/ 784 w 852"/>
                <a:gd name="T35" fmla="*/ 351 h 799"/>
                <a:gd name="T36" fmla="*/ 92 w 852"/>
                <a:gd name="T37" fmla="*/ 323 h 799"/>
                <a:gd name="T38" fmla="*/ 52 w 852"/>
                <a:gd name="T39" fmla="*/ 442 h 799"/>
                <a:gd name="T40" fmla="*/ 144 w 852"/>
                <a:gd name="T41" fmla="*/ 478 h 799"/>
                <a:gd name="T42" fmla="*/ 124 w 852"/>
                <a:gd name="T43" fmla="*/ 297 h 799"/>
                <a:gd name="T44" fmla="*/ 672 w 852"/>
                <a:gd name="T45" fmla="*/ 323 h 799"/>
                <a:gd name="T46" fmla="*/ 588 w 852"/>
                <a:gd name="T47" fmla="*/ 241 h 799"/>
                <a:gd name="T48" fmla="*/ 172 w 852"/>
                <a:gd name="T49" fmla="*/ 283 h 799"/>
                <a:gd name="T50" fmla="*/ 262 w 852"/>
                <a:gd name="T51" fmla="*/ 241 h 799"/>
                <a:gd name="T52" fmla="*/ 301 w 852"/>
                <a:gd name="T53" fmla="*/ 267 h 799"/>
                <a:gd name="T54" fmla="*/ 234 w 852"/>
                <a:gd name="T55" fmla="*/ 462 h 799"/>
                <a:gd name="T56" fmla="*/ 297 w 852"/>
                <a:gd name="T57" fmla="*/ 556 h 799"/>
                <a:gd name="T58" fmla="*/ 413 w 852"/>
                <a:gd name="T59" fmla="*/ 596 h 799"/>
                <a:gd name="T60" fmla="*/ 539 w 852"/>
                <a:gd name="T61" fmla="*/ 572 h 799"/>
                <a:gd name="T62" fmla="*/ 592 w 852"/>
                <a:gd name="T63" fmla="*/ 502 h 799"/>
                <a:gd name="T64" fmla="*/ 574 w 852"/>
                <a:gd name="T65" fmla="*/ 307 h 799"/>
                <a:gd name="T66" fmla="*/ 425 w 852"/>
                <a:gd name="T67" fmla="*/ 225 h 799"/>
                <a:gd name="T68" fmla="*/ 441 w 852"/>
                <a:gd name="T69" fmla="*/ 177 h 799"/>
                <a:gd name="T70" fmla="*/ 543 w 852"/>
                <a:gd name="T71" fmla="*/ 54 h 799"/>
                <a:gd name="T72" fmla="*/ 545 w 852"/>
                <a:gd name="T73" fmla="*/ 185 h 799"/>
                <a:gd name="T74" fmla="*/ 688 w 852"/>
                <a:gd name="T75" fmla="*/ 221 h 799"/>
                <a:gd name="T76" fmla="*/ 656 w 852"/>
                <a:gd name="T77" fmla="*/ 82 h 799"/>
                <a:gd name="T78" fmla="*/ 270 w 852"/>
                <a:gd name="T79" fmla="*/ 48 h 799"/>
                <a:gd name="T80" fmla="*/ 180 w 852"/>
                <a:gd name="T81" fmla="*/ 107 h 799"/>
                <a:gd name="T82" fmla="*/ 162 w 852"/>
                <a:gd name="T83" fmla="*/ 223 h 799"/>
                <a:gd name="T84" fmla="*/ 349 w 852"/>
                <a:gd name="T85" fmla="*/ 139 h 799"/>
                <a:gd name="T86" fmla="*/ 270 w 852"/>
                <a:gd name="T87" fmla="*/ 48 h 799"/>
                <a:gd name="T88" fmla="*/ 383 w 852"/>
                <a:gd name="T89" fmla="*/ 36 h 799"/>
                <a:gd name="T90" fmla="*/ 545 w 852"/>
                <a:gd name="T91" fmla="*/ 4 h 799"/>
                <a:gd name="T92" fmla="*/ 662 w 852"/>
                <a:gd name="T93" fmla="*/ 24 h 799"/>
                <a:gd name="T94" fmla="*/ 732 w 852"/>
                <a:gd name="T95" fmla="*/ 149 h 799"/>
                <a:gd name="T96" fmla="*/ 776 w 852"/>
                <a:gd name="T97" fmla="*/ 275 h 799"/>
                <a:gd name="T98" fmla="*/ 852 w 852"/>
                <a:gd name="T99" fmla="*/ 410 h 799"/>
                <a:gd name="T100" fmla="*/ 770 w 852"/>
                <a:gd name="T101" fmla="*/ 550 h 799"/>
                <a:gd name="T102" fmla="*/ 718 w 852"/>
                <a:gd name="T103" fmla="*/ 681 h 799"/>
                <a:gd name="T104" fmla="*/ 628 w 852"/>
                <a:gd name="T105" fmla="*/ 791 h 799"/>
                <a:gd name="T106" fmla="*/ 527 w 852"/>
                <a:gd name="T107" fmla="*/ 795 h 799"/>
                <a:gd name="T108" fmla="*/ 323 w 852"/>
                <a:gd name="T109" fmla="*/ 795 h 799"/>
                <a:gd name="T110" fmla="*/ 198 w 852"/>
                <a:gd name="T111" fmla="*/ 779 h 799"/>
                <a:gd name="T112" fmla="*/ 126 w 852"/>
                <a:gd name="T113" fmla="*/ 636 h 799"/>
                <a:gd name="T114" fmla="*/ 46 w 852"/>
                <a:gd name="T115" fmla="*/ 520 h 799"/>
                <a:gd name="T116" fmla="*/ 4 w 852"/>
                <a:gd name="T117" fmla="*/ 372 h 799"/>
                <a:gd name="T118" fmla="*/ 114 w 852"/>
                <a:gd name="T119" fmla="*/ 247 h 799"/>
                <a:gd name="T120" fmla="*/ 128 w 852"/>
                <a:gd name="T121" fmla="*/ 109 h 799"/>
                <a:gd name="T122" fmla="*/ 212 w 852"/>
                <a:gd name="T123" fmla="*/ 12 h 7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2" h="799">
                  <a:moveTo>
                    <a:pt x="363" y="642"/>
                  </a:moveTo>
                  <a:lnTo>
                    <a:pt x="393" y="667"/>
                  </a:lnTo>
                  <a:lnTo>
                    <a:pt x="425" y="689"/>
                  </a:lnTo>
                  <a:lnTo>
                    <a:pt x="457" y="667"/>
                  </a:lnTo>
                  <a:lnTo>
                    <a:pt x="487" y="642"/>
                  </a:lnTo>
                  <a:lnTo>
                    <a:pt x="437" y="644"/>
                  </a:lnTo>
                  <a:lnTo>
                    <a:pt x="413" y="644"/>
                  </a:lnTo>
                  <a:lnTo>
                    <a:pt x="363" y="642"/>
                  </a:lnTo>
                  <a:close/>
                  <a:moveTo>
                    <a:pt x="678" y="602"/>
                  </a:moveTo>
                  <a:lnTo>
                    <a:pt x="622" y="620"/>
                  </a:lnTo>
                  <a:lnTo>
                    <a:pt x="565" y="632"/>
                  </a:lnTo>
                  <a:lnTo>
                    <a:pt x="549" y="648"/>
                  </a:lnTo>
                  <a:lnTo>
                    <a:pt x="509" y="685"/>
                  </a:lnTo>
                  <a:lnTo>
                    <a:pt x="469" y="719"/>
                  </a:lnTo>
                  <a:lnTo>
                    <a:pt x="505" y="737"/>
                  </a:lnTo>
                  <a:lnTo>
                    <a:pt x="539" y="747"/>
                  </a:lnTo>
                  <a:lnTo>
                    <a:pt x="573" y="751"/>
                  </a:lnTo>
                  <a:lnTo>
                    <a:pt x="600" y="747"/>
                  </a:lnTo>
                  <a:lnTo>
                    <a:pt x="624" y="737"/>
                  </a:lnTo>
                  <a:lnTo>
                    <a:pt x="644" y="719"/>
                  </a:lnTo>
                  <a:lnTo>
                    <a:pt x="660" y="697"/>
                  </a:lnTo>
                  <a:lnTo>
                    <a:pt x="670" y="669"/>
                  </a:lnTo>
                  <a:lnTo>
                    <a:pt x="676" y="638"/>
                  </a:lnTo>
                  <a:lnTo>
                    <a:pt x="678" y="602"/>
                  </a:lnTo>
                  <a:close/>
                  <a:moveTo>
                    <a:pt x="174" y="602"/>
                  </a:moveTo>
                  <a:lnTo>
                    <a:pt x="174" y="638"/>
                  </a:lnTo>
                  <a:lnTo>
                    <a:pt x="180" y="669"/>
                  </a:lnTo>
                  <a:lnTo>
                    <a:pt x="192" y="697"/>
                  </a:lnTo>
                  <a:lnTo>
                    <a:pt x="206" y="719"/>
                  </a:lnTo>
                  <a:lnTo>
                    <a:pt x="226" y="737"/>
                  </a:lnTo>
                  <a:lnTo>
                    <a:pt x="250" y="747"/>
                  </a:lnTo>
                  <a:lnTo>
                    <a:pt x="279" y="751"/>
                  </a:lnTo>
                  <a:lnTo>
                    <a:pt x="311" y="747"/>
                  </a:lnTo>
                  <a:lnTo>
                    <a:pt x="345" y="737"/>
                  </a:lnTo>
                  <a:lnTo>
                    <a:pt x="383" y="719"/>
                  </a:lnTo>
                  <a:lnTo>
                    <a:pt x="341" y="685"/>
                  </a:lnTo>
                  <a:lnTo>
                    <a:pt x="301" y="648"/>
                  </a:lnTo>
                  <a:lnTo>
                    <a:pt x="285" y="632"/>
                  </a:lnTo>
                  <a:lnTo>
                    <a:pt x="228" y="620"/>
                  </a:lnTo>
                  <a:lnTo>
                    <a:pt x="174" y="602"/>
                  </a:lnTo>
                  <a:close/>
                  <a:moveTo>
                    <a:pt x="658" y="488"/>
                  </a:moveTo>
                  <a:lnTo>
                    <a:pt x="632" y="528"/>
                  </a:lnTo>
                  <a:lnTo>
                    <a:pt x="630" y="530"/>
                  </a:lnTo>
                  <a:lnTo>
                    <a:pt x="620" y="546"/>
                  </a:lnTo>
                  <a:lnTo>
                    <a:pt x="612" y="556"/>
                  </a:lnTo>
                  <a:lnTo>
                    <a:pt x="604" y="566"/>
                  </a:lnTo>
                  <a:lnTo>
                    <a:pt x="596" y="576"/>
                  </a:lnTo>
                  <a:lnTo>
                    <a:pt x="636" y="564"/>
                  </a:lnTo>
                  <a:lnTo>
                    <a:pt x="672" y="550"/>
                  </a:lnTo>
                  <a:lnTo>
                    <a:pt x="658" y="488"/>
                  </a:lnTo>
                  <a:close/>
                  <a:moveTo>
                    <a:pt x="192" y="488"/>
                  </a:moveTo>
                  <a:lnTo>
                    <a:pt x="178" y="550"/>
                  </a:lnTo>
                  <a:lnTo>
                    <a:pt x="214" y="564"/>
                  </a:lnTo>
                  <a:lnTo>
                    <a:pt x="254" y="576"/>
                  </a:lnTo>
                  <a:lnTo>
                    <a:pt x="246" y="566"/>
                  </a:lnTo>
                  <a:lnTo>
                    <a:pt x="238" y="556"/>
                  </a:lnTo>
                  <a:lnTo>
                    <a:pt x="230" y="546"/>
                  </a:lnTo>
                  <a:lnTo>
                    <a:pt x="220" y="530"/>
                  </a:lnTo>
                  <a:lnTo>
                    <a:pt x="218" y="528"/>
                  </a:lnTo>
                  <a:lnTo>
                    <a:pt x="192" y="488"/>
                  </a:lnTo>
                  <a:close/>
                  <a:moveTo>
                    <a:pt x="726" y="297"/>
                  </a:moveTo>
                  <a:lnTo>
                    <a:pt x="726" y="301"/>
                  </a:lnTo>
                  <a:lnTo>
                    <a:pt x="710" y="367"/>
                  </a:lnTo>
                  <a:lnTo>
                    <a:pt x="688" y="426"/>
                  </a:lnTo>
                  <a:lnTo>
                    <a:pt x="706" y="478"/>
                  </a:lnTo>
                  <a:lnTo>
                    <a:pt x="718" y="528"/>
                  </a:lnTo>
                  <a:lnTo>
                    <a:pt x="754" y="502"/>
                  </a:lnTo>
                  <a:lnTo>
                    <a:pt x="780" y="472"/>
                  </a:lnTo>
                  <a:lnTo>
                    <a:pt x="798" y="442"/>
                  </a:lnTo>
                  <a:lnTo>
                    <a:pt x="802" y="410"/>
                  </a:lnTo>
                  <a:lnTo>
                    <a:pt x="798" y="380"/>
                  </a:lnTo>
                  <a:lnTo>
                    <a:pt x="784" y="351"/>
                  </a:lnTo>
                  <a:lnTo>
                    <a:pt x="758" y="323"/>
                  </a:lnTo>
                  <a:lnTo>
                    <a:pt x="726" y="297"/>
                  </a:lnTo>
                  <a:close/>
                  <a:moveTo>
                    <a:pt x="124" y="297"/>
                  </a:moveTo>
                  <a:lnTo>
                    <a:pt x="92" y="323"/>
                  </a:lnTo>
                  <a:lnTo>
                    <a:pt x="68" y="351"/>
                  </a:lnTo>
                  <a:lnTo>
                    <a:pt x="52" y="380"/>
                  </a:lnTo>
                  <a:lnTo>
                    <a:pt x="48" y="410"/>
                  </a:lnTo>
                  <a:lnTo>
                    <a:pt x="52" y="442"/>
                  </a:lnTo>
                  <a:lnTo>
                    <a:pt x="70" y="472"/>
                  </a:lnTo>
                  <a:lnTo>
                    <a:pt x="96" y="502"/>
                  </a:lnTo>
                  <a:lnTo>
                    <a:pt x="132" y="528"/>
                  </a:lnTo>
                  <a:lnTo>
                    <a:pt x="144" y="478"/>
                  </a:lnTo>
                  <a:lnTo>
                    <a:pt x="162" y="426"/>
                  </a:lnTo>
                  <a:lnTo>
                    <a:pt x="140" y="367"/>
                  </a:lnTo>
                  <a:lnTo>
                    <a:pt x="126" y="301"/>
                  </a:lnTo>
                  <a:lnTo>
                    <a:pt x="124" y="297"/>
                  </a:lnTo>
                  <a:close/>
                  <a:moveTo>
                    <a:pt x="588" y="241"/>
                  </a:moveTo>
                  <a:lnTo>
                    <a:pt x="616" y="281"/>
                  </a:lnTo>
                  <a:lnTo>
                    <a:pt x="660" y="363"/>
                  </a:lnTo>
                  <a:lnTo>
                    <a:pt x="672" y="323"/>
                  </a:lnTo>
                  <a:lnTo>
                    <a:pt x="678" y="283"/>
                  </a:lnTo>
                  <a:lnTo>
                    <a:pt x="680" y="273"/>
                  </a:lnTo>
                  <a:lnTo>
                    <a:pt x="636" y="255"/>
                  </a:lnTo>
                  <a:lnTo>
                    <a:pt x="588" y="241"/>
                  </a:lnTo>
                  <a:close/>
                  <a:moveTo>
                    <a:pt x="262" y="241"/>
                  </a:moveTo>
                  <a:lnTo>
                    <a:pt x="214" y="255"/>
                  </a:lnTo>
                  <a:lnTo>
                    <a:pt x="170" y="273"/>
                  </a:lnTo>
                  <a:lnTo>
                    <a:pt x="172" y="283"/>
                  </a:lnTo>
                  <a:lnTo>
                    <a:pt x="178" y="323"/>
                  </a:lnTo>
                  <a:lnTo>
                    <a:pt x="190" y="363"/>
                  </a:lnTo>
                  <a:lnTo>
                    <a:pt x="234" y="281"/>
                  </a:lnTo>
                  <a:lnTo>
                    <a:pt x="262" y="241"/>
                  </a:lnTo>
                  <a:close/>
                  <a:moveTo>
                    <a:pt x="425" y="225"/>
                  </a:moveTo>
                  <a:lnTo>
                    <a:pt x="375" y="225"/>
                  </a:lnTo>
                  <a:lnTo>
                    <a:pt x="331" y="229"/>
                  </a:lnTo>
                  <a:lnTo>
                    <a:pt x="301" y="267"/>
                  </a:lnTo>
                  <a:lnTo>
                    <a:pt x="275" y="307"/>
                  </a:lnTo>
                  <a:lnTo>
                    <a:pt x="244" y="365"/>
                  </a:lnTo>
                  <a:lnTo>
                    <a:pt x="216" y="424"/>
                  </a:lnTo>
                  <a:lnTo>
                    <a:pt x="234" y="462"/>
                  </a:lnTo>
                  <a:lnTo>
                    <a:pt x="258" y="502"/>
                  </a:lnTo>
                  <a:lnTo>
                    <a:pt x="274" y="524"/>
                  </a:lnTo>
                  <a:lnTo>
                    <a:pt x="285" y="542"/>
                  </a:lnTo>
                  <a:lnTo>
                    <a:pt x="297" y="556"/>
                  </a:lnTo>
                  <a:lnTo>
                    <a:pt x="313" y="572"/>
                  </a:lnTo>
                  <a:lnTo>
                    <a:pt x="319" y="578"/>
                  </a:lnTo>
                  <a:lnTo>
                    <a:pt x="329" y="590"/>
                  </a:lnTo>
                  <a:lnTo>
                    <a:pt x="413" y="596"/>
                  </a:lnTo>
                  <a:lnTo>
                    <a:pt x="437" y="596"/>
                  </a:lnTo>
                  <a:lnTo>
                    <a:pt x="521" y="590"/>
                  </a:lnTo>
                  <a:lnTo>
                    <a:pt x="531" y="578"/>
                  </a:lnTo>
                  <a:lnTo>
                    <a:pt x="539" y="572"/>
                  </a:lnTo>
                  <a:lnTo>
                    <a:pt x="553" y="556"/>
                  </a:lnTo>
                  <a:lnTo>
                    <a:pt x="565" y="542"/>
                  </a:lnTo>
                  <a:lnTo>
                    <a:pt x="576" y="524"/>
                  </a:lnTo>
                  <a:lnTo>
                    <a:pt x="592" y="502"/>
                  </a:lnTo>
                  <a:lnTo>
                    <a:pt x="616" y="462"/>
                  </a:lnTo>
                  <a:lnTo>
                    <a:pt x="636" y="424"/>
                  </a:lnTo>
                  <a:lnTo>
                    <a:pt x="608" y="365"/>
                  </a:lnTo>
                  <a:lnTo>
                    <a:pt x="574" y="307"/>
                  </a:lnTo>
                  <a:lnTo>
                    <a:pt x="549" y="267"/>
                  </a:lnTo>
                  <a:lnTo>
                    <a:pt x="519" y="229"/>
                  </a:lnTo>
                  <a:lnTo>
                    <a:pt x="475" y="225"/>
                  </a:lnTo>
                  <a:lnTo>
                    <a:pt x="425" y="225"/>
                  </a:lnTo>
                  <a:close/>
                  <a:moveTo>
                    <a:pt x="425" y="135"/>
                  </a:moveTo>
                  <a:lnTo>
                    <a:pt x="377" y="177"/>
                  </a:lnTo>
                  <a:lnTo>
                    <a:pt x="409" y="177"/>
                  </a:lnTo>
                  <a:lnTo>
                    <a:pt x="441" y="177"/>
                  </a:lnTo>
                  <a:lnTo>
                    <a:pt x="473" y="177"/>
                  </a:lnTo>
                  <a:lnTo>
                    <a:pt x="425" y="135"/>
                  </a:lnTo>
                  <a:close/>
                  <a:moveTo>
                    <a:pt x="580" y="48"/>
                  </a:moveTo>
                  <a:lnTo>
                    <a:pt x="543" y="54"/>
                  </a:lnTo>
                  <a:lnTo>
                    <a:pt x="503" y="72"/>
                  </a:lnTo>
                  <a:lnTo>
                    <a:pt x="457" y="99"/>
                  </a:lnTo>
                  <a:lnTo>
                    <a:pt x="501" y="139"/>
                  </a:lnTo>
                  <a:lnTo>
                    <a:pt x="545" y="185"/>
                  </a:lnTo>
                  <a:lnTo>
                    <a:pt x="596" y="193"/>
                  </a:lnTo>
                  <a:lnTo>
                    <a:pt x="644" y="207"/>
                  </a:lnTo>
                  <a:lnTo>
                    <a:pt x="688" y="223"/>
                  </a:lnTo>
                  <a:lnTo>
                    <a:pt x="688" y="221"/>
                  </a:lnTo>
                  <a:lnTo>
                    <a:pt x="688" y="179"/>
                  </a:lnTo>
                  <a:lnTo>
                    <a:pt x="682" y="141"/>
                  </a:lnTo>
                  <a:lnTo>
                    <a:pt x="670" y="107"/>
                  </a:lnTo>
                  <a:lnTo>
                    <a:pt x="656" y="82"/>
                  </a:lnTo>
                  <a:lnTo>
                    <a:pt x="636" y="64"/>
                  </a:lnTo>
                  <a:lnTo>
                    <a:pt x="610" y="52"/>
                  </a:lnTo>
                  <a:lnTo>
                    <a:pt x="580" y="48"/>
                  </a:lnTo>
                  <a:close/>
                  <a:moveTo>
                    <a:pt x="270" y="48"/>
                  </a:moveTo>
                  <a:lnTo>
                    <a:pt x="240" y="52"/>
                  </a:lnTo>
                  <a:lnTo>
                    <a:pt x="214" y="64"/>
                  </a:lnTo>
                  <a:lnTo>
                    <a:pt x="194" y="82"/>
                  </a:lnTo>
                  <a:lnTo>
                    <a:pt x="180" y="107"/>
                  </a:lnTo>
                  <a:lnTo>
                    <a:pt x="168" y="141"/>
                  </a:lnTo>
                  <a:lnTo>
                    <a:pt x="162" y="179"/>
                  </a:lnTo>
                  <a:lnTo>
                    <a:pt x="162" y="221"/>
                  </a:lnTo>
                  <a:lnTo>
                    <a:pt x="162" y="223"/>
                  </a:lnTo>
                  <a:lnTo>
                    <a:pt x="206" y="207"/>
                  </a:lnTo>
                  <a:lnTo>
                    <a:pt x="256" y="193"/>
                  </a:lnTo>
                  <a:lnTo>
                    <a:pt x="305" y="185"/>
                  </a:lnTo>
                  <a:lnTo>
                    <a:pt x="349" y="139"/>
                  </a:lnTo>
                  <a:lnTo>
                    <a:pt x="393" y="99"/>
                  </a:lnTo>
                  <a:lnTo>
                    <a:pt x="347" y="72"/>
                  </a:lnTo>
                  <a:lnTo>
                    <a:pt x="307" y="54"/>
                  </a:lnTo>
                  <a:lnTo>
                    <a:pt x="270" y="48"/>
                  </a:lnTo>
                  <a:close/>
                  <a:moveTo>
                    <a:pt x="270" y="0"/>
                  </a:moveTo>
                  <a:lnTo>
                    <a:pt x="305" y="4"/>
                  </a:lnTo>
                  <a:lnTo>
                    <a:pt x="343" y="16"/>
                  </a:lnTo>
                  <a:lnTo>
                    <a:pt x="383" y="36"/>
                  </a:lnTo>
                  <a:lnTo>
                    <a:pt x="425" y="64"/>
                  </a:lnTo>
                  <a:lnTo>
                    <a:pt x="467" y="36"/>
                  </a:lnTo>
                  <a:lnTo>
                    <a:pt x="507" y="16"/>
                  </a:lnTo>
                  <a:lnTo>
                    <a:pt x="545" y="4"/>
                  </a:lnTo>
                  <a:lnTo>
                    <a:pt x="580" y="0"/>
                  </a:lnTo>
                  <a:lnTo>
                    <a:pt x="610" y="4"/>
                  </a:lnTo>
                  <a:lnTo>
                    <a:pt x="638" y="12"/>
                  </a:lnTo>
                  <a:lnTo>
                    <a:pt x="662" y="24"/>
                  </a:lnTo>
                  <a:lnTo>
                    <a:pt x="688" y="46"/>
                  </a:lnTo>
                  <a:lnTo>
                    <a:pt x="708" y="74"/>
                  </a:lnTo>
                  <a:lnTo>
                    <a:pt x="722" y="109"/>
                  </a:lnTo>
                  <a:lnTo>
                    <a:pt x="732" y="149"/>
                  </a:lnTo>
                  <a:lnTo>
                    <a:pt x="736" y="191"/>
                  </a:lnTo>
                  <a:lnTo>
                    <a:pt x="736" y="237"/>
                  </a:lnTo>
                  <a:lnTo>
                    <a:pt x="736" y="247"/>
                  </a:lnTo>
                  <a:lnTo>
                    <a:pt x="776" y="275"/>
                  </a:lnTo>
                  <a:lnTo>
                    <a:pt x="808" y="305"/>
                  </a:lnTo>
                  <a:lnTo>
                    <a:pt x="832" y="339"/>
                  </a:lnTo>
                  <a:lnTo>
                    <a:pt x="846" y="372"/>
                  </a:lnTo>
                  <a:lnTo>
                    <a:pt x="852" y="410"/>
                  </a:lnTo>
                  <a:lnTo>
                    <a:pt x="846" y="448"/>
                  </a:lnTo>
                  <a:lnTo>
                    <a:pt x="830" y="484"/>
                  </a:lnTo>
                  <a:lnTo>
                    <a:pt x="804" y="520"/>
                  </a:lnTo>
                  <a:lnTo>
                    <a:pt x="770" y="550"/>
                  </a:lnTo>
                  <a:lnTo>
                    <a:pt x="724" y="580"/>
                  </a:lnTo>
                  <a:lnTo>
                    <a:pt x="724" y="582"/>
                  </a:lnTo>
                  <a:lnTo>
                    <a:pt x="726" y="636"/>
                  </a:lnTo>
                  <a:lnTo>
                    <a:pt x="718" y="681"/>
                  </a:lnTo>
                  <a:lnTo>
                    <a:pt x="702" y="721"/>
                  </a:lnTo>
                  <a:lnTo>
                    <a:pt x="680" y="753"/>
                  </a:lnTo>
                  <a:lnTo>
                    <a:pt x="652" y="779"/>
                  </a:lnTo>
                  <a:lnTo>
                    <a:pt x="628" y="791"/>
                  </a:lnTo>
                  <a:lnTo>
                    <a:pt x="602" y="797"/>
                  </a:lnTo>
                  <a:lnTo>
                    <a:pt x="574" y="799"/>
                  </a:lnTo>
                  <a:lnTo>
                    <a:pt x="574" y="799"/>
                  </a:lnTo>
                  <a:lnTo>
                    <a:pt x="527" y="795"/>
                  </a:lnTo>
                  <a:lnTo>
                    <a:pt x="477" y="777"/>
                  </a:lnTo>
                  <a:lnTo>
                    <a:pt x="425" y="749"/>
                  </a:lnTo>
                  <a:lnTo>
                    <a:pt x="373" y="777"/>
                  </a:lnTo>
                  <a:lnTo>
                    <a:pt x="323" y="795"/>
                  </a:lnTo>
                  <a:lnTo>
                    <a:pt x="277" y="799"/>
                  </a:lnTo>
                  <a:lnTo>
                    <a:pt x="248" y="797"/>
                  </a:lnTo>
                  <a:lnTo>
                    <a:pt x="222" y="791"/>
                  </a:lnTo>
                  <a:lnTo>
                    <a:pt x="198" y="779"/>
                  </a:lnTo>
                  <a:lnTo>
                    <a:pt x="170" y="753"/>
                  </a:lnTo>
                  <a:lnTo>
                    <a:pt x="148" y="721"/>
                  </a:lnTo>
                  <a:lnTo>
                    <a:pt x="132" y="681"/>
                  </a:lnTo>
                  <a:lnTo>
                    <a:pt x="126" y="636"/>
                  </a:lnTo>
                  <a:lnTo>
                    <a:pt x="126" y="582"/>
                  </a:lnTo>
                  <a:lnTo>
                    <a:pt x="126" y="580"/>
                  </a:lnTo>
                  <a:lnTo>
                    <a:pt x="82" y="550"/>
                  </a:lnTo>
                  <a:lnTo>
                    <a:pt x="46" y="520"/>
                  </a:lnTo>
                  <a:lnTo>
                    <a:pt x="20" y="484"/>
                  </a:lnTo>
                  <a:lnTo>
                    <a:pt x="4" y="448"/>
                  </a:lnTo>
                  <a:lnTo>
                    <a:pt x="0" y="410"/>
                  </a:lnTo>
                  <a:lnTo>
                    <a:pt x="4" y="372"/>
                  </a:lnTo>
                  <a:lnTo>
                    <a:pt x="18" y="339"/>
                  </a:lnTo>
                  <a:lnTo>
                    <a:pt x="42" y="305"/>
                  </a:lnTo>
                  <a:lnTo>
                    <a:pt x="74" y="275"/>
                  </a:lnTo>
                  <a:lnTo>
                    <a:pt x="114" y="247"/>
                  </a:lnTo>
                  <a:lnTo>
                    <a:pt x="114" y="237"/>
                  </a:lnTo>
                  <a:lnTo>
                    <a:pt x="114" y="191"/>
                  </a:lnTo>
                  <a:lnTo>
                    <a:pt x="118" y="149"/>
                  </a:lnTo>
                  <a:lnTo>
                    <a:pt x="128" y="109"/>
                  </a:lnTo>
                  <a:lnTo>
                    <a:pt x="142" y="74"/>
                  </a:lnTo>
                  <a:lnTo>
                    <a:pt x="164" y="46"/>
                  </a:lnTo>
                  <a:lnTo>
                    <a:pt x="188" y="24"/>
                  </a:lnTo>
                  <a:lnTo>
                    <a:pt x="212" y="12"/>
                  </a:lnTo>
                  <a:lnTo>
                    <a:pt x="240" y="4"/>
                  </a:lnTo>
                  <a:lnTo>
                    <a:pt x="270" y="0"/>
                  </a:lnTo>
                  <a:close/>
                </a:path>
              </a:pathLst>
            </a:custGeom>
            <a:solidFill>
              <a:schemeClr val="tx2"/>
            </a:solidFill>
            <a:ln w="0">
              <a:solidFill>
                <a:schemeClr val="tx2"/>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dirty="0">
                <a:solidFill>
                  <a:schemeClr val="tx2">
                    <a:lumMod val="65000"/>
                  </a:schemeClr>
                </a:solidFill>
              </a:endParaRPr>
            </a:p>
          </p:txBody>
        </p:sp>
        <p:sp>
          <p:nvSpPr>
            <p:cNvPr id="72" name="Freeform 69">
              <a:extLst>
                <a:ext uri="{FF2B5EF4-FFF2-40B4-BE49-F238E27FC236}">
                  <a16:creationId xmlns:a16="http://schemas.microsoft.com/office/drawing/2014/main" id="{11230B66-0434-93C6-BA1F-5D49F52DC4A7}"/>
                </a:ext>
              </a:extLst>
            </p:cNvPr>
            <p:cNvSpPr>
              <a:spLocks/>
            </p:cNvSpPr>
            <p:nvPr/>
          </p:nvSpPr>
          <p:spPr bwMode="auto">
            <a:xfrm>
              <a:off x="4325938" y="1744663"/>
              <a:ext cx="936625" cy="233363"/>
            </a:xfrm>
            <a:custGeom>
              <a:avLst/>
              <a:gdLst>
                <a:gd name="T0" fmla="*/ 590 w 1180"/>
                <a:gd name="T1" fmla="*/ 0 h 295"/>
                <a:gd name="T2" fmla="*/ 678 w 1180"/>
                <a:gd name="T3" fmla="*/ 2 h 295"/>
                <a:gd name="T4" fmla="*/ 761 w 1180"/>
                <a:gd name="T5" fmla="*/ 6 h 295"/>
                <a:gd name="T6" fmla="*/ 839 w 1180"/>
                <a:gd name="T7" fmla="*/ 14 h 295"/>
                <a:gd name="T8" fmla="*/ 911 w 1180"/>
                <a:gd name="T9" fmla="*/ 24 h 295"/>
                <a:gd name="T10" fmla="*/ 977 w 1180"/>
                <a:gd name="T11" fmla="*/ 36 h 295"/>
                <a:gd name="T12" fmla="*/ 1036 w 1180"/>
                <a:gd name="T13" fmla="*/ 52 h 295"/>
                <a:gd name="T14" fmla="*/ 1086 w 1180"/>
                <a:gd name="T15" fmla="*/ 68 h 295"/>
                <a:gd name="T16" fmla="*/ 1126 w 1180"/>
                <a:gd name="T17" fmla="*/ 86 h 295"/>
                <a:gd name="T18" fmla="*/ 1156 w 1180"/>
                <a:gd name="T19" fmla="*/ 106 h 295"/>
                <a:gd name="T20" fmla="*/ 1174 w 1180"/>
                <a:gd name="T21" fmla="*/ 126 h 295"/>
                <a:gd name="T22" fmla="*/ 1180 w 1180"/>
                <a:gd name="T23" fmla="*/ 147 h 295"/>
                <a:gd name="T24" fmla="*/ 1174 w 1180"/>
                <a:gd name="T25" fmla="*/ 169 h 295"/>
                <a:gd name="T26" fmla="*/ 1156 w 1180"/>
                <a:gd name="T27" fmla="*/ 191 h 295"/>
                <a:gd name="T28" fmla="*/ 1126 w 1180"/>
                <a:gd name="T29" fmla="*/ 209 h 295"/>
                <a:gd name="T30" fmla="*/ 1086 w 1180"/>
                <a:gd name="T31" fmla="*/ 227 h 295"/>
                <a:gd name="T32" fmla="*/ 1036 w 1180"/>
                <a:gd name="T33" fmla="*/ 245 h 295"/>
                <a:gd name="T34" fmla="*/ 977 w 1180"/>
                <a:gd name="T35" fmla="*/ 259 h 295"/>
                <a:gd name="T36" fmla="*/ 911 w 1180"/>
                <a:gd name="T37" fmla="*/ 271 h 295"/>
                <a:gd name="T38" fmla="*/ 839 w 1180"/>
                <a:gd name="T39" fmla="*/ 281 h 295"/>
                <a:gd name="T40" fmla="*/ 761 w 1180"/>
                <a:gd name="T41" fmla="*/ 289 h 295"/>
                <a:gd name="T42" fmla="*/ 678 w 1180"/>
                <a:gd name="T43" fmla="*/ 293 h 295"/>
                <a:gd name="T44" fmla="*/ 590 w 1180"/>
                <a:gd name="T45" fmla="*/ 295 h 295"/>
                <a:gd name="T46" fmla="*/ 502 w 1180"/>
                <a:gd name="T47" fmla="*/ 293 h 295"/>
                <a:gd name="T48" fmla="*/ 418 w 1180"/>
                <a:gd name="T49" fmla="*/ 289 h 295"/>
                <a:gd name="T50" fmla="*/ 341 w 1180"/>
                <a:gd name="T51" fmla="*/ 281 h 295"/>
                <a:gd name="T52" fmla="*/ 267 w 1180"/>
                <a:gd name="T53" fmla="*/ 271 h 295"/>
                <a:gd name="T54" fmla="*/ 201 w 1180"/>
                <a:gd name="T55" fmla="*/ 259 h 295"/>
                <a:gd name="T56" fmla="*/ 143 w 1180"/>
                <a:gd name="T57" fmla="*/ 245 h 295"/>
                <a:gd name="T58" fmla="*/ 93 w 1180"/>
                <a:gd name="T59" fmla="*/ 227 h 295"/>
                <a:gd name="T60" fmla="*/ 54 w 1180"/>
                <a:gd name="T61" fmla="*/ 209 h 295"/>
                <a:gd name="T62" fmla="*/ 24 w 1180"/>
                <a:gd name="T63" fmla="*/ 191 h 295"/>
                <a:gd name="T64" fmla="*/ 6 w 1180"/>
                <a:gd name="T65" fmla="*/ 169 h 295"/>
                <a:gd name="T66" fmla="*/ 0 w 1180"/>
                <a:gd name="T67" fmla="*/ 147 h 295"/>
                <a:gd name="T68" fmla="*/ 6 w 1180"/>
                <a:gd name="T69" fmla="*/ 126 h 295"/>
                <a:gd name="T70" fmla="*/ 24 w 1180"/>
                <a:gd name="T71" fmla="*/ 106 h 295"/>
                <a:gd name="T72" fmla="*/ 54 w 1180"/>
                <a:gd name="T73" fmla="*/ 86 h 295"/>
                <a:gd name="T74" fmla="*/ 93 w 1180"/>
                <a:gd name="T75" fmla="*/ 68 h 295"/>
                <a:gd name="T76" fmla="*/ 143 w 1180"/>
                <a:gd name="T77" fmla="*/ 52 h 295"/>
                <a:gd name="T78" fmla="*/ 201 w 1180"/>
                <a:gd name="T79" fmla="*/ 36 h 295"/>
                <a:gd name="T80" fmla="*/ 267 w 1180"/>
                <a:gd name="T81" fmla="*/ 24 h 295"/>
                <a:gd name="T82" fmla="*/ 341 w 1180"/>
                <a:gd name="T83" fmla="*/ 14 h 295"/>
                <a:gd name="T84" fmla="*/ 418 w 1180"/>
                <a:gd name="T85" fmla="*/ 6 h 295"/>
                <a:gd name="T86" fmla="*/ 502 w 1180"/>
                <a:gd name="T87" fmla="*/ 2 h 295"/>
                <a:gd name="T88" fmla="*/ 590 w 1180"/>
                <a:gd name="T89"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80" h="295">
                  <a:moveTo>
                    <a:pt x="590" y="0"/>
                  </a:moveTo>
                  <a:lnTo>
                    <a:pt x="678" y="2"/>
                  </a:lnTo>
                  <a:lnTo>
                    <a:pt x="761" y="6"/>
                  </a:lnTo>
                  <a:lnTo>
                    <a:pt x="839" y="14"/>
                  </a:lnTo>
                  <a:lnTo>
                    <a:pt x="911" y="24"/>
                  </a:lnTo>
                  <a:lnTo>
                    <a:pt x="977" y="36"/>
                  </a:lnTo>
                  <a:lnTo>
                    <a:pt x="1036" y="52"/>
                  </a:lnTo>
                  <a:lnTo>
                    <a:pt x="1086" y="68"/>
                  </a:lnTo>
                  <a:lnTo>
                    <a:pt x="1126" y="86"/>
                  </a:lnTo>
                  <a:lnTo>
                    <a:pt x="1156" y="106"/>
                  </a:lnTo>
                  <a:lnTo>
                    <a:pt x="1174" y="126"/>
                  </a:lnTo>
                  <a:lnTo>
                    <a:pt x="1180" y="147"/>
                  </a:lnTo>
                  <a:lnTo>
                    <a:pt x="1174" y="169"/>
                  </a:lnTo>
                  <a:lnTo>
                    <a:pt x="1156" y="191"/>
                  </a:lnTo>
                  <a:lnTo>
                    <a:pt x="1126" y="209"/>
                  </a:lnTo>
                  <a:lnTo>
                    <a:pt x="1086" y="227"/>
                  </a:lnTo>
                  <a:lnTo>
                    <a:pt x="1036" y="245"/>
                  </a:lnTo>
                  <a:lnTo>
                    <a:pt x="977" y="259"/>
                  </a:lnTo>
                  <a:lnTo>
                    <a:pt x="911" y="271"/>
                  </a:lnTo>
                  <a:lnTo>
                    <a:pt x="839" y="281"/>
                  </a:lnTo>
                  <a:lnTo>
                    <a:pt x="761" y="289"/>
                  </a:lnTo>
                  <a:lnTo>
                    <a:pt x="678" y="293"/>
                  </a:lnTo>
                  <a:lnTo>
                    <a:pt x="590" y="295"/>
                  </a:lnTo>
                  <a:lnTo>
                    <a:pt x="502" y="293"/>
                  </a:lnTo>
                  <a:lnTo>
                    <a:pt x="418" y="289"/>
                  </a:lnTo>
                  <a:lnTo>
                    <a:pt x="341" y="281"/>
                  </a:lnTo>
                  <a:lnTo>
                    <a:pt x="267" y="271"/>
                  </a:lnTo>
                  <a:lnTo>
                    <a:pt x="201" y="259"/>
                  </a:lnTo>
                  <a:lnTo>
                    <a:pt x="143" y="245"/>
                  </a:lnTo>
                  <a:lnTo>
                    <a:pt x="93" y="227"/>
                  </a:lnTo>
                  <a:lnTo>
                    <a:pt x="54" y="209"/>
                  </a:lnTo>
                  <a:lnTo>
                    <a:pt x="24" y="191"/>
                  </a:lnTo>
                  <a:lnTo>
                    <a:pt x="6" y="169"/>
                  </a:lnTo>
                  <a:lnTo>
                    <a:pt x="0" y="147"/>
                  </a:lnTo>
                  <a:lnTo>
                    <a:pt x="6" y="126"/>
                  </a:lnTo>
                  <a:lnTo>
                    <a:pt x="24" y="106"/>
                  </a:lnTo>
                  <a:lnTo>
                    <a:pt x="54" y="86"/>
                  </a:lnTo>
                  <a:lnTo>
                    <a:pt x="93" y="68"/>
                  </a:lnTo>
                  <a:lnTo>
                    <a:pt x="143" y="52"/>
                  </a:lnTo>
                  <a:lnTo>
                    <a:pt x="201" y="36"/>
                  </a:lnTo>
                  <a:lnTo>
                    <a:pt x="267" y="24"/>
                  </a:lnTo>
                  <a:lnTo>
                    <a:pt x="341" y="14"/>
                  </a:lnTo>
                  <a:lnTo>
                    <a:pt x="418" y="6"/>
                  </a:lnTo>
                  <a:lnTo>
                    <a:pt x="502" y="2"/>
                  </a:lnTo>
                  <a:lnTo>
                    <a:pt x="590" y="0"/>
                  </a:lnTo>
                  <a:close/>
                </a:path>
              </a:pathLst>
            </a:custGeom>
            <a:solidFill>
              <a:schemeClr val="tx2"/>
            </a:solidFill>
            <a:ln w="0">
              <a:solidFill>
                <a:schemeClr val="tx2"/>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dirty="0">
                <a:solidFill>
                  <a:schemeClr val="tx2">
                    <a:lumMod val="65000"/>
                  </a:schemeClr>
                </a:solidFill>
              </a:endParaRPr>
            </a:p>
          </p:txBody>
        </p:sp>
        <p:sp>
          <p:nvSpPr>
            <p:cNvPr id="73" name="Freeform 70">
              <a:extLst>
                <a:ext uri="{FF2B5EF4-FFF2-40B4-BE49-F238E27FC236}">
                  <a16:creationId xmlns:a16="http://schemas.microsoft.com/office/drawing/2014/main" id="{722A7039-8D73-052B-7B5B-114A0895239F}"/>
                </a:ext>
              </a:extLst>
            </p:cNvPr>
            <p:cNvSpPr>
              <a:spLocks/>
            </p:cNvSpPr>
            <p:nvPr/>
          </p:nvSpPr>
          <p:spPr bwMode="auto">
            <a:xfrm>
              <a:off x="4325938" y="1941513"/>
              <a:ext cx="936625" cy="350838"/>
            </a:xfrm>
            <a:custGeom>
              <a:avLst/>
              <a:gdLst>
                <a:gd name="T0" fmla="*/ 0 w 1180"/>
                <a:gd name="T1" fmla="*/ 0 h 443"/>
                <a:gd name="T2" fmla="*/ 6 w 1180"/>
                <a:gd name="T3" fmla="*/ 20 h 443"/>
                <a:gd name="T4" fmla="*/ 24 w 1180"/>
                <a:gd name="T5" fmla="*/ 40 h 443"/>
                <a:gd name="T6" fmla="*/ 54 w 1180"/>
                <a:gd name="T7" fmla="*/ 60 h 443"/>
                <a:gd name="T8" fmla="*/ 93 w 1180"/>
                <a:gd name="T9" fmla="*/ 78 h 443"/>
                <a:gd name="T10" fmla="*/ 143 w 1180"/>
                <a:gd name="T11" fmla="*/ 96 h 443"/>
                <a:gd name="T12" fmla="*/ 203 w 1180"/>
                <a:gd name="T13" fmla="*/ 110 h 443"/>
                <a:gd name="T14" fmla="*/ 269 w 1180"/>
                <a:gd name="T15" fmla="*/ 122 h 443"/>
                <a:gd name="T16" fmla="*/ 341 w 1180"/>
                <a:gd name="T17" fmla="*/ 134 h 443"/>
                <a:gd name="T18" fmla="*/ 420 w 1180"/>
                <a:gd name="T19" fmla="*/ 140 h 443"/>
                <a:gd name="T20" fmla="*/ 502 w 1180"/>
                <a:gd name="T21" fmla="*/ 146 h 443"/>
                <a:gd name="T22" fmla="*/ 590 w 1180"/>
                <a:gd name="T23" fmla="*/ 148 h 443"/>
                <a:gd name="T24" fmla="*/ 678 w 1180"/>
                <a:gd name="T25" fmla="*/ 146 h 443"/>
                <a:gd name="T26" fmla="*/ 759 w 1180"/>
                <a:gd name="T27" fmla="*/ 140 h 443"/>
                <a:gd name="T28" fmla="*/ 839 w 1180"/>
                <a:gd name="T29" fmla="*/ 134 h 443"/>
                <a:gd name="T30" fmla="*/ 911 w 1180"/>
                <a:gd name="T31" fmla="*/ 122 h 443"/>
                <a:gd name="T32" fmla="*/ 977 w 1180"/>
                <a:gd name="T33" fmla="*/ 110 h 443"/>
                <a:gd name="T34" fmla="*/ 1034 w 1180"/>
                <a:gd name="T35" fmla="*/ 96 h 443"/>
                <a:gd name="T36" fmla="*/ 1084 w 1180"/>
                <a:gd name="T37" fmla="*/ 78 h 443"/>
                <a:gd name="T38" fmla="*/ 1126 w 1180"/>
                <a:gd name="T39" fmla="*/ 60 h 443"/>
                <a:gd name="T40" fmla="*/ 1156 w 1180"/>
                <a:gd name="T41" fmla="*/ 40 h 443"/>
                <a:gd name="T42" fmla="*/ 1174 w 1180"/>
                <a:gd name="T43" fmla="*/ 20 h 443"/>
                <a:gd name="T44" fmla="*/ 1180 w 1180"/>
                <a:gd name="T45" fmla="*/ 0 h 443"/>
                <a:gd name="T46" fmla="*/ 1180 w 1180"/>
                <a:gd name="T47" fmla="*/ 295 h 443"/>
                <a:gd name="T48" fmla="*/ 1174 w 1180"/>
                <a:gd name="T49" fmla="*/ 315 h 443"/>
                <a:gd name="T50" fmla="*/ 1156 w 1180"/>
                <a:gd name="T51" fmla="*/ 337 h 443"/>
                <a:gd name="T52" fmla="*/ 1126 w 1180"/>
                <a:gd name="T53" fmla="*/ 355 h 443"/>
                <a:gd name="T54" fmla="*/ 1084 w 1180"/>
                <a:gd name="T55" fmla="*/ 373 h 443"/>
                <a:gd name="T56" fmla="*/ 1034 w 1180"/>
                <a:gd name="T57" fmla="*/ 391 h 443"/>
                <a:gd name="T58" fmla="*/ 977 w 1180"/>
                <a:gd name="T59" fmla="*/ 405 h 443"/>
                <a:gd name="T60" fmla="*/ 911 w 1180"/>
                <a:gd name="T61" fmla="*/ 419 h 443"/>
                <a:gd name="T62" fmla="*/ 839 w 1180"/>
                <a:gd name="T63" fmla="*/ 429 h 443"/>
                <a:gd name="T64" fmla="*/ 759 w 1180"/>
                <a:gd name="T65" fmla="*/ 437 h 443"/>
                <a:gd name="T66" fmla="*/ 678 w 1180"/>
                <a:gd name="T67" fmla="*/ 441 h 443"/>
                <a:gd name="T68" fmla="*/ 590 w 1180"/>
                <a:gd name="T69" fmla="*/ 443 h 443"/>
                <a:gd name="T70" fmla="*/ 502 w 1180"/>
                <a:gd name="T71" fmla="*/ 441 h 443"/>
                <a:gd name="T72" fmla="*/ 420 w 1180"/>
                <a:gd name="T73" fmla="*/ 437 h 443"/>
                <a:gd name="T74" fmla="*/ 341 w 1180"/>
                <a:gd name="T75" fmla="*/ 429 h 443"/>
                <a:gd name="T76" fmla="*/ 269 w 1180"/>
                <a:gd name="T77" fmla="*/ 419 h 443"/>
                <a:gd name="T78" fmla="*/ 203 w 1180"/>
                <a:gd name="T79" fmla="*/ 405 h 443"/>
                <a:gd name="T80" fmla="*/ 143 w 1180"/>
                <a:gd name="T81" fmla="*/ 391 h 443"/>
                <a:gd name="T82" fmla="*/ 93 w 1180"/>
                <a:gd name="T83" fmla="*/ 373 h 443"/>
                <a:gd name="T84" fmla="*/ 54 w 1180"/>
                <a:gd name="T85" fmla="*/ 355 h 443"/>
                <a:gd name="T86" fmla="*/ 24 w 1180"/>
                <a:gd name="T87" fmla="*/ 337 h 443"/>
                <a:gd name="T88" fmla="*/ 6 w 1180"/>
                <a:gd name="T89" fmla="*/ 315 h 443"/>
                <a:gd name="T90" fmla="*/ 0 w 1180"/>
                <a:gd name="T91" fmla="*/ 295 h 443"/>
                <a:gd name="T92" fmla="*/ 0 w 1180"/>
                <a:gd name="T93"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0" h="443">
                  <a:moveTo>
                    <a:pt x="0" y="0"/>
                  </a:moveTo>
                  <a:lnTo>
                    <a:pt x="6" y="20"/>
                  </a:lnTo>
                  <a:lnTo>
                    <a:pt x="24" y="40"/>
                  </a:lnTo>
                  <a:lnTo>
                    <a:pt x="54" y="60"/>
                  </a:lnTo>
                  <a:lnTo>
                    <a:pt x="93" y="78"/>
                  </a:lnTo>
                  <a:lnTo>
                    <a:pt x="143" y="96"/>
                  </a:lnTo>
                  <a:lnTo>
                    <a:pt x="203" y="110"/>
                  </a:lnTo>
                  <a:lnTo>
                    <a:pt x="269" y="122"/>
                  </a:lnTo>
                  <a:lnTo>
                    <a:pt x="341" y="134"/>
                  </a:lnTo>
                  <a:lnTo>
                    <a:pt x="420" y="140"/>
                  </a:lnTo>
                  <a:lnTo>
                    <a:pt x="502" y="146"/>
                  </a:lnTo>
                  <a:lnTo>
                    <a:pt x="590" y="148"/>
                  </a:lnTo>
                  <a:lnTo>
                    <a:pt x="678" y="146"/>
                  </a:lnTo>
                  <a:lnTo>
                    <a:pt x="759" y="140"/>
                  </a:lnTo>
                  <a:lnTo>
                    <a:pt x="839" y="134"/>
                  </a:lnTo>
                  <a:lnTo>
                    <a:pt x="911" y="122"/>
                  </a:lnTo>
                  <a:lnTo>
                    <a:pt x="977" y="110"/>
                  </a:lnTo>
                  <a:lnTo>
                    <a:pt x="1034" y="96"/>
                  </a:lnTo>
                  <a:lnTo>
                    <a:pt x="1084" y="78"/>
                  </a:lnTo>
                  <a:lnTo>
                    <a:pt x="1126" y="60"/>
                  </a:lnTo>
                  <a:lnTo>
                    <a:pt x="1156" y="40"/>
                  </a:lnTo>
                  <a:lnTo>
                    <a:pt x="1174" y="20"/>
                  </a:lnTo>
                  <a:lnTo>
                    <a:pt x="1180" y="0"/>
                  </a:lnTo>
                  <a:lnTo>
                    <a:pt x="1180" y="295"/>
                  </a:lnTo>
                  <a:lnTo>
                    <a:pt x="1174" y="315"/>
                  </a:lnTo>
                  <a:lnTo>
                    <a:pt x="1156" y="337"/>
                  </a:lnTo>
                  <a:lnTo>
                    <a:pt x="1126" y="355"/>
                  </a:lnTo>
                  <a:lnTo>
                    <a:pt x="1084" y="373"/>
                  </a:lnTo>
                  <a:lnTo>
                    <a:pt x="1034" y="391"/>
                  </a:lnTo>
                  <a:lnTo>
                    <a:pt x="977" y="405"/>
                  </a:lnTo>
                  <a:lnTo>
                    <a:pt x="911" y="419"/>
                  </a:lnTo>
                  <a:lnTo>
                    <a:pt x="839" y="429"/>
                  </a:lnTo>
                  <a:lnTo>
                    <a:pt x="759" y="437"/>
                  </a:lnTo>
                  <a:lnTo>
                    <a:pt x="678" y="441"/>
                  </a:lnTo>
                  <a:lnTo>
                    <a:pt x="590" y="443"/>
                  </a:lnTo>
                  <a:lnTo>
                    <a:pt x="502" y="441"/>
                  </a:lnTo>
                  <a:lnTo>
                    <a:pt x="420" y="437"/>
                  </a:lnTo>
                  <a:lnTo>
                    <a:pt x="341" y="429"/>
                  </a:lnTo>
                  <a:lnTo>
                    <a:pt x="269" y="419"/>
                  </a:lnTo>
                  <a:lnTo>
                    <a:pt x="203" y="405"/>
                  </a:lnTo>
                  <a:lnTo>
                    <a:pt x="143" y="391"/>
                  </a:lnTo>
                  <a:lnTo>
                    <a:pt x="93" y="373"/>
                  </a:lnTo>
                  <a:lnTo>
                    <a:pt x="54" y="355"/>
                  </a:lnTo>
                  <a:lnTo>
                    <a:pt x="24" y="337"/>
                  </a:lnTo>
                  <a:lnTo>
                    <a:pt x="6" y="315"/>
                  </a:lnTo>
                  <a:lnTo>
                    <a:pt x="0" y="295"/>
                  </a:lnTo>
                  <a:lnTo>
                    <a:pt x="0" y="0"/>
                  </a:lnTo>
                  <a:close/>
                </a:path>
              </a:pathLst>
            </a:custGeom>
            <a:solidFill>
              <a:schemeClr val="tx2"/>
            </a:solidFill>
            <a:ln w="0">
              <a:solidFill>
                <a:schemeClr val="tx2"/>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dirty="0">
                <a:solidFill>
                  <a:schemeClr val="tx2">
                    <a:lumMod val="65000"/>
                  </a:schemeClr>
                </a:solidFill>
              </a:endParaRPr>
            </a:p>
          </p:txBody>
        </p:sp>
        <p:sp>
          <p:nvSpPr>
            <p:cNvPr id="74" name="Freeform 71">
              <a:extLst>
                <a:ext uri="{FF2B5EF4-FFF2-40B4-BE49-F238E27FC236}">
                  <a16:creationId xmlns:a16="http://schemas.microsoft.com/office/drawing/2014/main" id="{BF8E9B84-5BEF-2F84-47D2-6ABDF3013054}"/>
                </a:ext>
              </a:extLst>
            </p:cNvPr>
            <p:cNvSpPr>
              <a:spLocks/>
            </p:cNvSpPr>
            <p:nvPr/>
          </p:nvSpPr>
          <p:spPr bwMode="auto">
            <a:xfrm>
              <a:off x="4325938" y="2252663"/>
              <a:ext cx="936625" cy="350838"/>
            </a:xfrm>
            <a:custGeom>
              <a:avLst/>
              <a:gdLst>
                <a:gd name="T0" fmla="*/ 0 w 1180"/>
                <a:gd name="T1" fmla="*/ 0 h 442"/>
                <a:gd name="T2" fmla="*/ 6 w 1180"/>
                <a:gd name="T3" fmla="*/ 22 h 442"/>
                <a:gd name="T4" fmla="*/ 24 w 1180"/>
                <a:gd name="T5" fmla="*/ 42 h 442"/>
                <a:gd name="T6" fmla="*/ 54 w 1180"/>
                <a:gd name="T7" fmla="*/ 61 h 442"/>
                <a:gd name="T8" fmla="*/ 93 w 1180"/>
                <a:gd name="T9" fmla="*/ 79 h 442"/>
                <a:gd name="T10" fmla="*/ 143 w 1180"/>
                <a:gd name="T11" fmla="*/ 95 h 442"/>
                <a:gd name="T12" fmla="*/ 203 w 1180"/>
                <a:gd name="T13" fmla="*/ 111 h 442"/>
                <a:gd name="T14" fmla="*/ 269 w 1180"/>
                <a:gd name="T15" fmla="*/ 123 h 442"/>
                <a:gd name="T16" fmla="*/ 341 w 1180"/>
                <a:gd name="T17" fmla="*/ 133 h 442"/>
                <a:gd name="T18" fmla="*/ 420 w 1180"/>
                <a:gd name="T19" fmla="*/ 141 h 442"/>
                <a:gd name="T20" fmla="*/ 502 w 1180"/>
                <a:gd name="T21" fmla="*/ 145 h 442"/>
                <a:gd name="T22" fmla="*/ 590 w 1180"/>
                <a:gd name="T23" fmla="*/ 147 h 442"/>
                <a:gd name="T24" fmla="*/ 678 w 1180"/>
                <a:gd name="T25" fmla="*/ 145 h 442"/>
                <a:gd name="T26" fmla="*/ 759 w 1180"/>
                <a:gd name="T27" fmla="*/ 141 h 442"/>
                <a:gd name="T28" fmla="*/ 839 w 1180"/>
                <a:gd name="T29" fmla="*/ 133 h 442"/>
                <a:gd name="T30" fmla="*/ 911 w 1180"/>
                <a:gd name="T31" fmla="*/ 123 h 442"/>
                <a:gd name="T32" fmla="*/ 977 w 1180"/>
                <a:gd name="T33" fmla="*/ 111 h 442"/>
                <a:gd name="T34" fmla="*/ 1034 w 1180"/>
                <a:gd name="T35" fmla="*/ 95 h 442"/>
                <a:gd name="T36" fmla="*/ 1084 w 1180"/>
                <a:gd name="T37" fmla="*/ 79 h 442"/>
                <a:gd name="T38" fmla="*/ 1126 w 1180"/>
                <a:gd name="T39" fmla="*/ 61 h 442"/>
                <a:gd name="T40" fmla="*/ 1156 w 1180"/>
                <a:gd name="T41" fmla="*/ 42 h 442"/>
                <a:gd name="T42" fmla="*/ 1174 w 1180"/>
                <a:gd name="T43" fmla="*/ 22 h 442"/>
                <a:gd name="T44" fmla="*/ 1180 w 1180"/>
                <a:gd name="T45" fmla="*/ 0 h 442"/>
                <a:gd name="T46" fmla="*/ 1180 w 1180"/>
                <a:gd name="T47" fmla="*/ 211 h 442"/>
                <a:gd name="T48" fmla="*/ 1138 w 1180"/>
                <a:gd name="T49" fmla="*/ 233 h 442"/>
                <a:gd name="T50" fmla="*/ 1084 w 1180"/>
                <a:gd name="T51" fmla="*/ 205 h 442"/>
                <a:gd name="T52" fmla="*/ 1032 w 1180"/>
                <a:gd name="T53" fmla="*/ 189 h 442"/>
                <a:gd name="T54" fmla="*/ 983 w 1180"/>
                <a:gd name="T55" fmla="*/ 183 h 442"/>
                <a:gd name="T56" fmla="*/ 941 w 1180"/>
                <a:gd name="T57" fmla="*/ 187 h 442"/>
                <a:gd name="T58" fmla="*/ 901 w 1180"/>
                <a:gd name="T59" fmla="*/ 199 h 442"/>
                <a:gd name="T60" fmla="*/ 865 w 1180"/>
                <a:gd name="T61" fmla="*/ 217 h 442"/>
                <a:gd name="T62" fmla="*/ 837 w 1180"/>
                <a:gd name="T63" fmla="*/ 239 h 442"/>
                <a:gd name="T64" fmla="*/ 813 w 1180"/>
                <a:gd name="T65" fmla="*/ 267 h 442"/>
                <a:gd name="T66" fmla="*/ 795 w 1180"/>
                <a:gd name="T67" fmla="*/ 301 h 442"/>
                <a:gd name="T68" fmla="*/ 779 w 1180"/>
                <a:gd name="T69" fmla="*/ 338 h 442"/>
                <a:gd name="T70" fmla="*/ 767 w 1180"/>
                <a:gd name="T71" fmla="*/ 384 h 442"/>
                <a:gd name="T72" fmla="*/ 763 w 1180"/>
                <a:gd name="T73" fmla="*/ 436 h 442"/>
                <a:gd name="T74" fmla="*/ 678 w 1180"/>
                <a:gd name="T75" fmla="*/ 442 h 442"/>
                <a:gd name="T76" fmla="*/ 590 w 1180"/>
                <a:gd name="T77" fmla="*/ 442 h 442"/>
                <a:gd name="T78" fmla="*/ 502 w 1180"/>
                <a:gd name="T79" fmla="*/ 442 h 442"/>
                <a:gd name="T80" fmla="*/ 420 w 1180"/>
                <a:gd name="T81" fmla="*/ 436 h 442"/>
                <a:gd name="T82" fmla="*/ 341 w 1180"/>
                <a:gd name="T83" fmla="*/ 428 h 442"/>
                <a:gd name="T84" fmla="*/ 269 w 1180"/>
                <a:gd name="T85" fmla="*/ 418 h 442"/>
                <a:gd name="T86" fmla="*/ 203 w 1180"/>
                <a:gd name="T87" fmla="*/ 406 h 442"/>
                <a:gd name="T88" fmla="*/ 143 w 1180"/>
                <a:gd name="T89" fmla="*/ 390 h 442"/>
                <a:gd name="T90" fmla="*/ 93 w 1180"/>
                <a:gd name="T91" fmla="*/ 374 h 442"/>
                <a:gd name="T92" fmla="*/ 54 w 1180"/>
                <a:gd name="T93" fmla="*/ 356 h 442"/>
                <a:gd name="T94" fmla="*/ 24 w 1180"/>
                <a:gd name="T95" fmla="*/ 336 h 442"/>
                <a:gd name="T96" fmla="*/ 6 w 1180"/>
                <a:gd name="T97" fmla="*/ 317 h 442"/>
                <a:gd name="T98" fmla="*/ 0 w 1180"/>
                <a:gd name="T99" fmla="*/ 295 h 442"/>
                <a:gd name="T100" fmla="*/ 0 w 1180"/>
                <a:gd name="T101"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0" h="442">
                  <a:moveTo>
                    <a:pt x="0" y="0"/>
                  </a:moveTo>
                  <a:lnTo>
                    <a:pt x="6" y="22"/>
                  </a:lnTo>
                  <a:lnTo>
                    <a:pt x="24" y="42"/>
                  </a:lnTo>
                  <a:lnTo>
                    <a:pt x="54" y="61"/>
                  </a:lnTo>
                  <a:lnTo>
                    <a:pt x="93" y="79"/>
                  </a:lnTo>
                  <a:lnTo>
                    <a:pt x="143" y="95"/>
                  </a:lnTo>
                  <a:lnTo>
                    <a:pt x="203" y="111"/>
                  </a:lnTo>
                  <a:lnTo>
                    <a:pt x="269" y="123"/>
                  </a:lnTo>
                  <a:lnTo>
                    <a:pt x="341" y="133"/>
                  </a:lnTo>
                  <a:lnTo>
                    <a:pt x="420" y="141"/>
                  </a:lnTo>
                  <a:lnTo>
                    <a:pt x="502" y="145"/>
                  </a:lnTo>
                  <a:lnTo>
                    <a:pt x="590" y="147"/>
                  </a:lnTo>
                  <a:lnTo>
                    <a:pt x="678" y="145"/>
                  </a:lnTo>
                  <a:lnTo>
                    <a:pt x="759" y="141"/>
                  </a:lnTo>
                  <a:lnTo>
                    <a:pt x="839" y="133"/>
                  </a:lnTo>
                  <a:lnTo>
                    <a:pt x="911" y="123"/>
                  </a:lnTo>
                  <a:lnTo>
                    <a:pt x="977" y="111"/>
                  </a:lnTo>
                  <a:lnTo>
                    <a:pt x="1034" y="95"/>
                  </a:lnTo>
                  <a:lnTo>
                    <a:pt x="1084" y="79"/>
                  </a:lnTo>
                  <a:lnTo>
                    <a:pt x="1126" y="61"/>
                  </a:lnTo>
                  <a:lnTo>
                    <a:pt x="1156" y="42"/>
                  </a:lnTo>
                  <a:lnTo>
                    <a:pt x="1174" y="22"/>
                  </a:lnTo>
                  <a:lnTo>
                    <a:pt x="1180" y="0"/>
                  </a:lnTo>
                  <a:lnTo>
                    <a:pt x="1180" y="211"/>
                  </a:lnTo>
                  <a:lnTo>
                    <a:pt x="1138" y="233"/>
                  </a:lnTo>
                  <a:lnTo>
                    <a:pt x="1084" y="205"/>
                  </a:lnTo>
                  <a:lnTo>
                    <a:pt x="1032" y="189"/>
                  </a:lnTo>
                  <a:lnTo>
                    <a:pt x="983" y="183"/>
                  </a:lnTo>
                  <a:lnTo>
                    <a:pt x="941" y="187"/>
                  </a:lnTo>
                  <a:lnTo>
                    <a:pt x="901" y="199"/>
                  </a:lnTo>
                  <a:lnTo>
                    <a:pt x="865" y="217"/>
                  </a:lnTo>
                  <a:lnTo>
                    <a:pt x="837" y="239"/>
                  </a:lnTo>
                  <a:lnTo>
                    <a:pt x="813" y="267"/>
                  </a:lnTo>
                  <a:lnTo>
                    <a:pt x="795" y="301"/>
                  </a:lnTo>
                  <a:lnTo>
                    <a:pt x="779" y="338"/>
                  </a:lnTo>
                  <a:lnTo>
                    <a:pt x="767" y="384"/>
                  </a:lnTo>
                  <a:lnTo>
                    <a:pt x="763" y="436"/>
                  </a:lnTo>
                  <a:lnTo>
                    <a:pt x="678" y="442"/>
                  </a:lnTo>
                  <a:lnTo>
                    <a:pt x="590" y="442"/>
                  </a:lnTo>
                  <a:lnTo>
                    <a:pt x="502" y="442"/>
                  </a:lnTo>
                  <a:lnTo>
                    <a:pt x="420" y="436"/>
                  </a:lnTo>
                  <a:lnTo>
                    <a:pt x="341" y="428"/>
                  </a:lnTo>
                  <a:lnTo>
                    <a:pt x="269" y="418"/>
                  </a:lnTo>
                  <a:lnTo>
                    <a:pt x="203" y="406"/>
                  </a:lnTo>
                  <a:lnTo>
                    <a:pt x="143" y="390"/>
                  </a:lnTo>
                  <a:lnTo>
                    <a:pt x="93" y="374"/>
                  </a:lnTo>
                  <a:lnTo>
                    <a:pt x="54" y="356"/>
                  </a:lnTo>
                  <a:lnTo>
                    <a:pt x="24" y="336"/>
                  </a:lnTo>
                  <a:lnTo>
                    <a:pt x="6" y="317"/>
                  </a:lnTo>
                  <a:lnTo>
                    <a:pt x="0" y="295"/>
                  </a:lnTo>
                  <a:lnTo>
                    <a:pt x="0" y="0"/>
                  </a:lnTo>
                  <a:close/>
                </a:path>
              </a:pathLst>
            </a:custGeom>
            <a:solidFill>
              <a:schemeClr val="tx2"/>
            </a:solidFill>
            <a:ln w="0">
              <a:solidFill>
                <a:schemeClr val="tx2"/>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dirty="0">
                <a:solidFill>
                  <a:schemeClr val="tx2">
                    <a:lumMod val="65000"/>
                  </a:schemeClr>
                </a:solidFill>
              </a:endParaRPr>
            </a:p>
          </p:txBody>
        </p:sp>
        <p:sp>
          <p:nvSpPr>
            <p:cNvPr id="75" name="Freeform 72">
              <a:extLst>
                <a:ext uri="{FF2B5EF4-FFF2-40B4-BE49-F238E27FC236}">
                  <a16:creationId xmlns:a16="http://schemas.microsoft.com/office/drawing/2014/main" id="{866165FD-8BBA-3A62-C53C-C152358A2055}"/>
                </a:ext>
              </a:extLst>
            </p:cNvPr>
            <p:cNvSpPr>
              <a:spLocks/>
            </p:cNvSpPr>
            <p:nvPr/>
          </p:nvSpPr>
          <p:spPr bwMode="auto">
            <a:xfrm>
              <a:off x="4325938" y="2565400"/>
              <a:ext cx="582613" cy="350838"/>
            </a:xfrm>
            <a:custGeom>
              <a:avLst/>
              <a:gdLst>
                <a:gd name="T0" fmla="*/ 0 w 733"/>
                <a:gd name="T1" fmla="*/ 0 h 443"/>
                <a:gd name="T2" fmla="*/ 6 w 733"/>
                <a:gd name="T3" fmla="*/ 20 h 443"/>
                <a:gd name="T4" fmla="*/ 24 w 733"/>
                <a:gd name="T5" fmla="*/ 42 h 443"/>
                <a:gd name="T6" fmla="*/ 54 w 733"/>
                <a:gd name="T7" fmla="*/ 60 h 443"/>
                <a:gd name="T8" fmla="*/ 93 w 733"/>
                <a:gd name="T9" fmla="*/ 78 h 443"/>
                <a:gd name="T10" fmla="*/ 143 w 733"/>
                <a:gd name="T11" fmla="*/ 96 h 443"/>
                <a:gd name="T12" fmla="*/ 203 w 733"/>
                <a:gd name="T13" fmla="*/ 110 h 443"/>
                <a:gd name="T14" fmla="*/ 269 w 733"/>
                <a:gd name="T15" fmla="*/ 124 h 443"/>
                <a:gd name="T16" fmla="*/ 341 w 733"/>
                <a:gd name="T17" fmla="*/ 134 h 443"/>
                <a:gd name="T18" fmla="*/ 420 w 733"/>
                <a:gd name="T19" fmla="*/ 142 h 443"/>
                <a:gd name="T20" fmla="*/ 502 w 733"/>
                <a:gd name="T21" fmla="*/ 146 h 443"/>
                <a:gd name="T22" fmla="*/ 590 w 733"/>
                <a:gd name="T23" fmla="*/ 148 h 443"/>
                <a:gd name="T24" fmla="*/ 684 w 733"/>
                <a:gd name="T25" fmla="*/ 146 h 443"/>
                <a:gd name="T26" fmla="*/ 664 w 733"/>
                <a:gd name="T27" fmla="*/ 184 h 443"/>
                <a:gd name="T28" fmla="*/ 652 w 733"/>
                <a:gd name="T29" fmla="*/ 222 h 443"/>
                <a:gd name="T30" fmla="*/ 648 w 733"/>
                <a:gd name="T31" fmla="*/ 263 h 443"/>
                <a:gd name="T32" fmla="*/ 654 w 733"/>
                <a:gd name="T33" fmla="*/ 311 h 443"/>
                <a:gd name="T34" fmla="*/ 670 w 733"/>
                <a:gd name="T35" fmla="*/ 357 h 443"/>
                <a:gd name="T36" fmla="*/ 697 w 733"/>
                <a:gd name="T37" fmla="*/ 399 h 443"/>
                <a:gd name="T38" fmla="*/ 733 w 733"/>
                <a:gd name="T39" fmla="*/ 439 h 443"/>
                <a:gd name="T40" fmla="*/ 664 w 733"/>
                <a:gd name="T41" fmla="*/ 441 h 443"/>
                <a:gd name="T42" fmla="*/ 590 w 733"/>
                <a:gd name="T43" fmla="*/ 443 h 443"/>
                <a:gd name="T44" fmla="*/ 502 w 733"/>
                <a:gd name="T45" fmla="*/ 441 h 443"/>
                <a:gd name="T46" fmla="*/ 420 w 733"/>
                <a:gd name="T47" fmla="*/ 437 h 443"/>
                <a:gd name="T48" fmla="*/ 341 w 733"/>
                <a:gd name="T49" fmla="*/ 429 h 443"/>
                <a:gd name="T50" fmla="*/ 269 w 733"/>
                <a:gd name="T51" fmla="*/ 419 h 443"/>
                <a:gd name="T52" fmla="*/ 203 w 733"/>
                <a:gd name="T53" fmla="*/ 405 h 443"/>
                <a:gd name="T54" fmla="*/ 143 w 733"/>
                <a:gd name="T55" fmla="*/ 391 h 443"/>
                <a:gd name="T56" fmla="*/ 93 w 733"/>
                <a:gd name="T57" fmla="*/ 375 h 443"/>
                <a:gd name="T58" fmla="*/ 54 w 733"/>
                <a:gd name="T59" fmla="*/ 357 h 443"/>
                <a:gd name="T60" fmla="*/ 24 w 733"/>
                <a:gd name="T61" fmla="*/ 337 h 443"/>
                <a:gd name="T62" fmla="*/ 6 w 733"/>
                <a:gd name="T63" fmla="*/ 317 h 443"/>
                <a:gd name="T64" fmla="*/ 0 w 733"/>
                <a:gd name="T65" fmla="*/ 295 h 443"/>
                <a:gd name="T66" fmla="*/ 0 w 733"/>
                <a:gd name="T67" fmla="*/ 0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33" h="443">
                  <a:moveTo>
                    <a:pt x="0" y="0"/>
                  </a:moveTo>
                  <a:lnTo>
                    <a:pt x="6" y="20"/>
                  </a:lnTo>
                  <a:lnTo>
                    <a:pt x="24" y="42"/>
                  </a:lnTo>
                  <a:lnTo>
                    <a:pt x="54" y="60"/>
                  </a:lnTo>
                  <a:lnTo>
                    <a:pt x="93" y="78"/>
                  </a:lnTo>
                  <a:lnTo>
                    <a:pt x="143" y="96"/>
                  </a:lnTo>
                  <a:lnTo>
                    <a:pt x="203" y="110"/>
                  </a:lnTo>
                  <a:lnTo>
                    <a:pt x="269" y="124"/>
                  </a:lnTo>
                  <a:lnTo>
                    <a:pt x="341" y="134"/>
                  </a:lnTo>
                  <a:lnTo>
                    <a:pt x="420" y="142"/>
                  </a:lnTo>
                  <a:lnTo>
                    <a:pt x="502" y="146"/>
                  </a:lnTo>
                  <a:lnTo>
                    <a:pt x="590" y="148"/>
                  </a:lnTo>
                  <a:lnTo>
                    <a:pt x="684" y="146"/>
                  </a:lnTo>
                  <a:lnTo>
                    <a:pt x="664" y="184"/>
                  </a:lnTo>
                  <a:lnTo>
                    <a:pt x="652" y="222"/>
                  </a:lnTo>
                  <a:lnTo>
                    <a:pt x="648" y="263"/>
                  </a:lnTo>
                  <a:lnTo>
                    <a:pt x="654" y="311"/>
                  </a:lnTo>
                  <a:lnTo>
                    <a:pt x="670" y="357"/>
                  </a:lnTo>
                  <a:lnTo>
                    <a:pt x="697" y="399"/>
                  </a:lnTo>
                  <a:lnTo>
                    <a:pt x="733" y="439"/>
                  </a:lnTo>
                  <a:lnTo>
                    <a:pt x="664" y="441"/>
                  </a:lnTo>
                  <a:lnTo>
                    <a:pt x="590" y="443"/>
                  </a:lnTo>
                  <a:lnTo>
                    <a:pt x="502" y="441"/>
                  </a:lnTo>
                  <a:lnTo>
                    <a:pt x="420" y="437"/>
                  </a:lnTo>
                  <a:lnTo>
                    <a:pt x="341" y="429"/>
                  </a:lnTo>
                  <a:lnTo>
                    <a:pt x="269" y="419"/>
                  </a:lnTo>
                  <a:lnTo>
                    <a:pt x="203" y="405"/>
                  </a:lnTo>
                  <a:lnTo>
                    <a:pt x="143" y="391"/>
                  </a:lnTo>
                  <a:lnTo>
                    <a:pt x="93" y="375"/>
                  </a:lnTo>
                  <a:lnTo>
                    <a:pt x="54" y="357"/>
                  </a:lnTo>
                  <a:lnTo>
                    <a:pt x="24" y="337"/>
                  </a:lnTo>
                  <a:lnTo>
                    <a:pt x="6" y="317"/>
                  </a:lnTo>
                  <a:lnTo>
                    <a:pt x="0" y="295"/>
                  </a:lnTo>
                  <a:lnTo>
                    <a:pt x="0" y="0"/>
                  </a:lnTo>
                  <a:close/>
                </a:path>
              </a:pathLst>
            </a:custGeom>
            <a:solidFill>
              <a:schemeClr val="tx2"/>
            </a:solidFill>
            <a:ln w="0">
              <a:solidFill>
                <a:schemeClr val="tx2"/>
              </a:solid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800" dirty="0">
                <a:solidFill>
                  <a:schemeClr val="tx2">
                    <a:lumMod val="65000"/>
                  </a:schemeClr>
                </a:solidFill>
              </a:endParaRPr>
            </a:p>
          </p:txBody>
        </p:sp>
      </p:grpSp>
      <p:grpSp>
        <p:nvGrpSpPr>
          <p:cNvPr id="76" name="Group 75">
            <a:extLst>
              <a:ext uri="{FF2B5EF4-FFF2-40B4-BE49-F238E27FC236}">
                <a16:creationId xmlns:a16="http://schemas.microsoft.com/office/drawing/2014/main" id="{6992910C-D053-7AC8-0C63-BAAAF1F67CD9}"/>
              </a:ext>
            </a:extLst>
          </p:cNvPr>
          <p:cNvGrpSpPr/>
          <p:nvPr/>
        </p:nvGrpSpPr>
        <p:grpSpPr>
          <a:xfrm>
            <a:off x="3572362" y="4081687"/>
            <a:ext cx="420866" cy="505904"/>
            <a:chOff x="3024188" y="2184400"/>
            <a:chExt cx="4329113" cy="5203825"/>
          </a:xfrm>
          <a:solidFill>
            <a:schemeClr val="accent5"/>
          </a:solidFill>
        </p:grpSpPr>
        <p:sp>
          <p:nvSpPr>
            <p:cNvPr id="77" name="Freeform 55">
              <a:extLst>
                <a:ext uri="{FF2B5EF4-FFF2-40B4-BE49-F238E27FC236}">
                  <a16:creationId xmlns:a16="http://schemas.microsoft.com/office/drawing/2014/main" id="{47A92A79-0464-089F-5593-4A59FA902F67}"/>
                </a:ext>
              </a:extLst>
            </p:cNvPr>
            <p:cNvSpPr>
              <a:spLocks noEditPoints="1"/>
            </p:cNvSpPr>
            <p:nvPr/>
          </p:nvSpPr>
          <p:spPr bwMode="auto">
            <a:xfrm>
              <a:off x="3024188" y="2184400"/>
              <a:ext cx="4329113" cy="5203825"/>
            </a:xfrm>
            <a:custGeom>
              <a:avLst/>
              <a:gdLst>
                <a:gd name="T0" fmla="*/ 439 w 5454"/>
                <a:gd name="T1" fmla="*/ 1146 h 6556"/>
                <a:gd name="T2" fmla="*/ 393 w 5454"/>
                <a:gd name="T3" fmla="*/ 1178 h 6556"/>
                <a:gd name="T4" fmla="*/ 375 w 5454"/>
                <a:gd name="T5" fmla="*/ 1234 h 6556"/>
                <a:gd name="T6" fmla="*/ 379 w 5454"/>
                <a:gd name="T7" fmla="*/ 6118 h 6556"/>
                <a:gd name="T8" fmla="*/ 413 w 5454"/>
                <a:gd name="T9" fmla="*/ 6163 h 6556"/>
                <a:gd name="T10" fmla="*/ 469 w 5454"/>
                <a:gd name="T11" fmla="*/ 6181 h 6556"/>
                <a:gd name="T12" fmla="*/ 4121 w 5454"/>
                <a:gd name="T13" fmla="*/ 6177 h 6556"/>
                <a:gd name="T14" fmla="*/ 4167 w 5454"/>
                <a:gd name="T15" fmla="*/ 6143 h 6556"/>
                <a:gd name="T16" fmla="*/ 4185 w 5454"/>
                <a:gd name="T17" fmla="*/ 6088 h 6556"/>
                <a:gd name="T18" fmla="*/ 1363 w 5454"/>
                <a:gd name="T19" fmla="*/ 5791 h 6556"/>
                <a:gd name="T20" fmla="*/ 1215 w 5454"/>
                <a:gd name="T21" fmla="*/ 5767 h 6556"/>
                <a:gd name="T22" fmla="*/ 1085 w 5454"/>
                <a:gd name="T23" fmla="*/ 5699 h 6556"/>
                <a:gd name="T24" fmla="*/ 983 w 5454"/>
                <a:gd name="T25" fmla="*/ 5597 h 6556"/>
                <a:gd name="T26" fmla="*/ 918 w 5454"/>
                <a:gd name="T27" fmla="*/ 5470 h 6556"/>
                <a:gd name="T28" fmla="*/ 894 w 5454"/>
                <a:gd name="T29" fmla="*/ 5322 h 6556"/>
                <a:gd name="T30" fmla="*/ 469 w 5454"/>
                <a:gd name="T31" fmla="*/ 1140 h 6556"/>
                <a:gd name="T32" fmla="*/ 1333 w 5454"/>
                <a:gd name="T33" fmla="*/ 379 h 6556"/>
                <a:gd name="T34" fmla="*/ 1287 w 5454"/>
                <a:gd name="T35" fmla="*/ 413 h 6556"/>
                <a:gd name="T36" fmla="*/ 1269 w 5454"/>
                <a:gd name="T37" fmla="*/ 468 h 6556"/>
                <a:gd name="T38" fmla="*/ 1273 w 5454"/>
                <a:gd name="T39" fmla="*/ 5352 h 6556"/>
                <a:gd name="T40" fmla="*/ 1307 w 5454"/>
                <a:gd name="T41" fmla="*/ 5398 h 6556"/>
                <a:gd name="T42" fmla="*/ 1363 w 5454"/>
                <a:gd name="T43" fmla="*/ 5416 h 6556"/>
                <a:gd name="T44" fmla="*/ 5015 w 5454"/>
                <a:gd name="T45" fmla="*/ 5412 h 6556"/>
                <a:gd name="T46" fmla="*/ 5061 w 5454"/>
                <a:gd name="T47" fmla="*/ 5378 h 6556"/>
                <a:gd name="T48" fmla="*/ 5079 w 5454"/>
                <a:gd name="T49" fmla="*/ 5322 h 6556"/>
                <a:gd name="T50" fmla="*/ 5075 w 5454"/>
                <a:gd name="T51" fmla="*/ 439 h 6556"/>
                <a:gd name="T52" fmla="*/ 5041 w 5454"/>
                <a:gd name="T53" fmla="*/ 393 h 6556"/>
                <a:gd name="T54" fmla="*/ 4985 w 5454"/>
                <a:gd name="T55" fmla="*/ 375 h 6556"/>
                <a:gd name="T56" fmla="*/ 1363 w 5454"/>
                <a:gd name="T57" fmla="*/ 0 h 6556"/>
                <a:gd name="T58" fmla="*/ 5061 w 5454"/>
                <a:gd name="T59" fmla="*/ 6 h 6556"/>
                <a:gd name="T60" fmla="*/ 5201 w 5454"/>
                <a:gd name="T61" fmla="*/ 52 h 6556"/>
                <a:gd name="T62" fmla="*/ 5316 w 5454"/>
                <a:gd name="T63" fmla="*/ 138 h 6556"/>
                <a:gd name="T64" fmla="*/ 5402 w 5454"/>
                <a:gd name="T65" fmla="*/ 253 h 6556"/>
                <a:gd name="T66" fmla="*/ 5448 w 5454"/>
                <a:gd name="T67" fmla="*/ 393 h 6556"/>
                <a:gd name="T68" fmla="*/ 5454 w 5454"/>
                <a:gd name="T69" fmla="*/ 5322 h 6556"/>
                <a:gd name="T70" fmla="*/ 5430 w 5454"/>
                <a:gd name="T71" fmla="*/ 5470 h 6556"/>
                <a:gd name="T72" fmla="*/ 5362 w 5454"/>
                <a:gd name="T73" fmla="*/ 5597 h 6556"/>
                <a:gd name="T74" fmla="*/ 5263 w 5454"/>
                <a:gd name="T75" fmla="*/ 5699 h 6556"/>
                <a:gd name="T76" fmla="*/ 5133 w 5454"/>
                <a:gd name="T77" fmla="*/ 5767 h 6556"/>
                <a:gd name="T78" fmla="*/ 4985 w 5454"/>
                <a:gd name="T79" fmla="*/ 5791 h 6556"/>
                <a:gd name="T80" fmla="*/ 4560 w 5454"/>
                <a:gd name="T81" fmla="*/ 6088 h 6556"/>
                <a:gd name="T82" fmla="*/ 4536 w 5454"/>
                <a:gd name="T83" fmla="*/ 6235 h 6556"/>
                <a:gd name="T84" fmla="*/ 4469 w 5454"/>
                <a:gd name="T85" fmla="*/ 6365 h 6556"/>
                <a:gd name="T86" fmla="*/ 4369 w 5454"/>
                <a:gd name="T87" fmla="*/ 6466 h 6556"/>
                <a:gd name="T88" fmla="*/ 4239 w 5454"/>
                <a:gd name="T89" fmla="*/ 6532 h 6556"/>
                <a:gd name="T90" fmla="*/ 4092 w 5454"/>
                <a:gd name="T91" fmla="*/ 6556 h 6556"/>
                <a:gd name="T92" fmla="*/ 393 w 5454"/>
                <a:gd name="T93" fmla="*/ 6550 h 6556"/>
                <a:gd name="T94" fmla="*/ 253 w 5454"/>
                <a:gd name="T95" fmla="*/ 6504 h 6556"/>
                <a:gd name="T96" fmla="*/ 138 w 5454"/>
                <a:gd name="T97" fmla="*/ 6419 h 6556"/>
                <a:gd name="T98" fmla="*/ 52 w 5454"/>
                <a:gd name="T99" fmla="*/ 6303 h 6556"/>
                <a:gd name="T100" fmla="*/ 6 w 5454"/>
                <a:gd name="T101" fmla="*/ 6163 h 6556"/>
                <a:gd name="T102" fmla="*/ 0 w 5454"/>
                <a:gd name="T103" fmla="*/ 1234 h 6556"/>
                <a:gd name="T104" fmla="*/ 24 w 5454"/>
                <a:gd name="T105" fmla="*/ 1086 h 6556"/>
                <a:gd name="T106" fmla="*/ 90 w 5454"/>
                <a:gd name="T107" fmla="*/ 959 h 6556"/>
                <a:gd name="T108" fmla="*/ 192 w 5454"/>
                <a:gd name="T109" fmla="*/ 857 h 6556"/>
                <a:gd name="T110" fmla="*/ 321 w 5454"/>
                <a:gd name="T111" fmla="*/ 791 h 6556"/>
                <a:gd name="T112" fmla="*/ 469 w 5454"/>
                <a:gd name="T113" fmla="*/ 767 h 6556"/>
                <a:gd name="T114" fmla="*/ 894 w 5454"/>
                <a:gd name="T115" fmla="*/ 468 h 6556"/>
                <a:gd name="T116" fmla="*/ 918 w 5454"/>
                <a:gd name="T117" fmla="*/ 321 h 6556"/>
                <a:gd name="T118" fmla="*/ 983 w 5454"/>
                <a:gd name="T119" fmla="*/ 191 h 6556"/>
                <a:gd name="T120" fmla="*/ 1085 w 5454"/>
                <a:gd name="T121" fmla="*/ 92 h 6556"/>
                <a:gd name="T122" fmla="*/ 1215 w 5454"/>
                <a:gd name="T123" fmla="*/ 24 h 6556"/>
                <a:gd name="T124" fmla="*/ 1363 w 5454"/>
                <a:gd name="T125" fmla="*/ 0 h 6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454" h="6556">
                  <a:moveTo>
                    <a:pt x="469" y="1140"/>
                  </a:moveTo>
                  <a:lnTo>
                    <a:pt x="439" y="1146"/>
                  </a:lnTo>
                  <a:lnTo>
                    <a:pt x="413" y="1158"/>
                  </a:lnTo>
                  <a:lnTo>
                    <a:pt x="393" y="1178"/>
                  </a:lnTo>
                  <a:lnTo>
                    <a:pt x="379" y="1204"/>
                  </a:lnTo>
                  <a:lnTo>
                    <a:pt x="375" y="1234"/>
                  </a:lnTo>
                  <a:lnTo>
                    <a:pt x="375" y="6088"/>
                  </a:lnTo>
                  <a:lnTo>
                    <a:pt x="379" y="6118"/>
                  </a:lnTo>
                  <a:lnTo>
                    <a:pt x="393" y="6143"/>
                  </a:lnTo>
                  <a:lnTo>
                    <a:pt x="413" y="6163"/>
                  </a:lnTo>
                  <a:lnTo>
                    <a:pt x="439" y="6177"/>
                  </a:lnTo>
                  <a:lnTo>
                    <a:pt x="469" y="6181"/>
                  </a:lnTo>
                  <a:lnTo>
                    <a:pt x="4092" y="6181"/>
                  </a:lnTo>
                  <a:lnTo>
                    <a:pt x="4121" y="6177"/>
                  </a:lnTo>
                  <a:lnTo>
                    <a:pt x="4147" y="6163"/>
                  </a:lnTo>
                  <a:lnTo>
                    <a:pt x="4167" y="6143"/>
                  </a:lnTo>
                  <a:lnTo>
                    <a:pt x="4181" y="6118"/>
                  </a:lnTo>
                  <a:lnTo>
                    <a:pt x="4185" y="6088"/>
                  </a:lnTo>
                  <a:lnTo>
                    <a:pt x="4185" y="5791"/>
                  </a:lnTo>
                  <a:lnTo>
                    <a:pt x="1363" y="5791"/>
                  </a:lnTo>
                  <a:lnTo>
                    <a:pt x="1287" y="5785"/>
                  </a:lnTo>
                  <a:lnTo>
                    <a:pt x="1215" y="5767"/>
                  </a:lnTo>
                  <a:lnTo>
                    <a:pt x="1147" y="5737"/>
                  </a:lnTo>
                  <a:lnTo>
                    <a:pt x="1085" y="5699"/>
                  </a:lnTo>
                  <a:lnTo>
                    <a:pt x="1031" y="5653"/>
                  </a:lnTo>
                  <a:lnTo>
                    <a:pt x="983" y="5597"/>
                  </a:lnTo>
                  <a:lnTo>
                    <a:pt x="946" y="5537"/>
                  </a:lnTo>
                  <a:lnTo>
                    <a:pt x="918" y="5470"/>
                  </a:lnTo>
                  <a:lnTo>
                    <a:pt x="900" y="5398"/>
                  </a:lnTo>
                  <a:lnTo>
                    <a:pt x="894" y="5322"/>
                  </a:lnTo>
                  <a:lnTo>
                    <a:pt x="894" y="1140"/>
                  </a:lnTo>
                  <a:lnTo>
                    <a:pt x="469" y="1140"/>
                  </a:lnTo>
                  <a:close/>
                  <a:moveTo>
                    <a:pt x="1363" y="375"/>
                  </a:moveTo>
                  <a:lnTo>
                    <a:pt x="1333" y="379"/>
                  </a:lnTo>
                  <a:lnTo>
                    <a:pt x="1307" y="393"/>
                  </a:lnTo>
                  <a:lnTo>
                    <a:pt x="1287" y="413"/>
                  </a:lnTo>
                  <a:lnTo>
                    <a:pt x="1273" y="439"/>
                  </a:lnTo>
                  <a:lnTo>
                    <a:pt x="1269" y="468"/>
                  </a:lnTo>
                  <a:lnTo>
                    <a:pt x="1269" y="5322"/>
                  </a:lnTo>
                  <a:lnTo>
                    <a:pt x="1273" y="5352"/>
                  </a:lnTo>
                  <a:lnTo>
                    <a:pt x="1287" y="5378"/>
                  </a:lnTo>
                  <a:lnTo>
                    <a:pt x="1307" y="5398"/>
                  </a:lnTo>
                  <a:lnTo>
                    <a:pt x="1333" y="5412"/>
                  </a:lnTo>
                  <a:lnTo>
                    <a:pt x="1363" y="5416"/>
                  </a:lnTo>
                  <a:lnTo>
                    <a:pt x="4985" y="5416"/>
                  </a:lnTo>
                  <a:lnTo>
                    <a:pt x="5015" y="5412"/>
                  </a:lnTo>
                  <a:lnTo>
                    <a:pt x="5041" y="5398"/>
                  </a:lnTo>
                  <a:lnTo>
                    <a:pt x="5061" y="5378"/>
                  </a:lnTo>
                  <a:lnTo>
                    <a:pt x="5075" y="5352"/>
                  </a:lnTo>
                  <a:lnTo>
                    <a:pt x="5079" y="5322"/>
                  </a:lnTo>
                  <a:lnTo>
                    <a:pt x="5079" y="468"/>
                  </a:lnTo>
                  <a:lnTo>
                    <a:pt x="5075" y="439"/>
                  </a:lnTo>
                  <a:lnTo>
                    <a:pt x="5061" y="413"/>
                  </a:lnTo>
                  <a:lnTo>
                    <a:pt x="5041" y="393"/>
                  </a:lnTo>
                  <a:lnTo>
                    <a:pt x="5015" y="379"/>
                  </a:lnTo>
                  <a:lnTo>
                    <a:pt x="4985" y="375"/>
                  </a:lnTo>
                  <a:lnTo>
                    <a:pt x="1363" y="375"/>
                  </a:lnTo>
                  <a:close/>
                  <a:moveTo>
                    <a:pt x="1363" y="0"/>
                  </a:moveTo>
                  <a:lnTo>
                    <a:pt x="4985" y="0"/>
                  </a:lnTo>
                  <a:lnTo>
                    <a:pt x="5061" y="6"/>
                  </a:lnTo>
                  <a:lnTo>
                    <a:pt x="5133" y="24"/>
                  </a:lnTo>
                  <a:lnTo>
                    <a:pt x="5201" y="52"/>
                  </a:lnTo>
                  <a:lnTo>
                    <a:pt x="5263" y="92"/>
                  </a:lnTo>
                  <a:lnTo>
                    <a:pt x="5316" y="138"/>
                  </a:lnTo>
                  <a:lnTo>
                    <a:pt x="5362" y="191"/>
                  </a:lnTo>
                  <a:lnTo>
                    <a:pt x="5402" y="253"/>
                  </a:lnTo>
                  <a:lnTo>
                    <a:pt x="5430" y="321"/>
                  </a:lnTo>
                  <a:lnTo>
                    <a:pt x="5448" y="393"/>
                  </a:lnTo>
                  <a:lnTo>
                    <a:pt x="5454" y="468"/>
                  </a:lnTo>
                  <a:lnTo>
                    <a:pt x="5454" y="5322"/>
                  </a:lnTo>
                  <a:lnTo>
                    <a:pt x="5448" y="5398"/>
                  </a:lnTo>
                  <a:lnTo>
                    <a:pt x="5430" y="5470"/>
                  </a:lnTo>
                  <a:lnTo>
                    <a:pt x="5402" y="5537"/>
                  </a:lnTo>
                  <a:lnTo>
                    <a:pt x="5362" y="5597"/>
                  </a:lnTo>
                  <a:lnTo>
                    <a:pt x="5316" y="5653"/>
                  </a:lnTo>
                  <a:lnTo>
                    <a:pt x="5263" y="5699"/>
                  </a:lnTo>
                  <a:lnTo>
                    <a:pt x="5201" y="5737"/>
                  </a:lnTo>
                  <a:lnTo>
                    <a:pt x="5133" y="5767"/>
                  </a:lnTo>
                  <a:lnTo>
                    <a:pt x="5061" y="5785"/>
                  </a:lnTo>
                  <a:lnTo>
                    <a:pt x="4985" y="5791"/>
                  </a:lnTo>
                  <a:lnTo>
                    <a:pt x="4560" y="5791"/>
                  </a:lnTo>
                  <a:lnTo>
                    <a:pt x="4560" y="6088"/>
                  </a:lnTo>
                  <a:lnTo>
                    <a:pt x="4554" y="6163"/>
                  </a:lnTo>
                  <a:lnTo>
                    <a:pt x="4536" y="6235"/>
                  </a:lnTo>
                  <a:lnTo>
                    <a:pt x="4508" y="6303"/>
                  </a:lnTo>
                  <a:lnTo>
                    <a:pt x="4469" y="6365"/>
                  </a:lnTo>
                  <a:lnTo>
                    <a:pt x="4423" y="6419"/>
                  </a:lnTo>
                  <a:lnTo>
                    <a:pt x="4369" y="6466"/>
                  </a:lnTo>
                  <a:lnTo>
                    <a:pt x="4307" y="6504"/>
                  </a:lnTo>
                  <a:lnTo>
                    <a:pt x="4239" y="6532"/>
                  </a:lnTo>
                  <a:lnTo>
                    <a:pt x="4167" y="6550"/>
                  </a:lnTo>
                  <a:lnTo>
                    <a:pt x="4092" y="6556"/>
                  </a:lnTo>
                  <a:lnTo>
                    <a:pt x="469" y="6556"/>
                  </a:lnTo>
                  <a:lnTo>
                    <a:pt x="393" y="6550"/>
                  </a:lnTo>
                  <a:lnTo>
                    <a:pt x="321" y="6532"/>
                  </a:lnTo>
                  <a:lnTo>
                    <a:pt x="253" y="6504"/>
                  </a:lnTo>
                  <a:lnTo>
                    <a:pt x="192" y="6466"/>
                  </a:lnTo>
                  <a:lnTo>
                    <a:pt x="138" y="6419"/>
                  </a:lnTo>
                  <a:lnTo>
                    <a:pt x="90" y="6365"/>
                  </a:lnTo>
                  <a:lnTo>
                    <a:pt x="52" y="6303"/>
                  </a:lnTo>
                  <a:lnTo>
                    <a:pt x="24" y="6235"/>
                  </a:lnTo>
                  <a:lnTo>
                    <a:pt x="6" y="6163"/>
                  </a:lnTo>
                  <a:lnTo>
                    <a:pt x="0" y="6088"/>
                  </a:lnTo>
                  <a:lnTo>
                    <a:pt x="0" y="1234"/>
                  </a:lnTo>
                  <a:lnTo>
                    <a:pt x="6" y="1158"/>
                  </a:lnTo>
                  <a:lnTo>
                    <a:pt x="24" y="1086"/>
                  </a:lnTo>
                  <a:lnTo>
                    <a:pt x="52" y="1019"/>
                  </a:lnTo>
                  <a:lnTo>
                    <a:pt x="90" y="959"/>
                  </a:lnTo>
                  <a:lnTo>
                    <a:pt x="138" y="903"/>
                  </a:lnTo>
                  <a:lnTo>
                    <a:pt x="192" y="857"/>
                  </a:lnTo>
                  <a:lnTo>
                    <a:pt x="253" y="819"/>
                  </a:lnTo>
                  <a:lnTo>
                    <a:pt x="321" y="791"/>
                  </a:lnTo>
                  <a:lnTo>
                    <a:pt x="393" y="773"/>
                  </a:lnTo>
                  <a:lnTo>
                    <a:pt x="469" y="767"/>
                  </a:lnTo>
                  <a:lnTo>
                    <a:pt x="894" y="767"/>
                  </a:lnTo>
                  <a:lnTo>
                    <a:pt x="894" y="468"/>
                  </a:lnTo>
                  <a:lnTo>
                    <a:pt x="900" y="393"/>
                  </a:lnTo>
                  <a:lnTo>
                    <a:pt x="918" y="321"/>
                  </a:lnTo>
                  <a:lnTo>
                    <a:pt x="946" y="253"/>
                  </a:lnTo>
                  <a:lnTo>
                    <a:pt x="983" y="191"/>
                  </a:lnTo>
                  <a:lnTo>
                    <a:pt x="1031" y="138"/>
                  </a:lnTo>
                  <a:lnTo>
                    <a:pt x="1085" y="92"/>
                  </a:lnTo>
                  <a:lnTo>
                    <a:pt x="1147" y="52"/>
                  </a:lnTo>
                  <a:lnTo>
                    <a:pt x="1215" y="24"/>
                  </a:lnTo>
                  <a:lnTo>
                    <a:pt x="1287" y="6"/>
                  </a:lnTo>
                  <a:lnTo>
                    <a:pt x="1363" y="0"/>
                  </a:lnTo>
                  <a:close/>
                </a:path>
              </a:pathLst>
            </a:custGeom>
            <a:grp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IN"/>
            </a:p>
          </p:txBody>
        </p:sp>
        <p:sp>
          <p:nvSpPr>
            <p:cNvPr id="78" name="Freeform 56">
              <a:extLst>
                <a:ext uri="{FF2B5EF4-FFF2-40B4-BE49-F238E27FC236}">
                  <a16:creationId xmlns:a16="http://schemas.microsoft.com/office/drawing/2014/main" id="{82B56581-92D4-78F1-C96E-132CC2BBDF15}"/>
                </a:ext>
              </a:extLst>
            </p:cNvPr>
            <p:cNvSpPr>
              <a:spLocks/>
            </p:cNvSpPr>
            <p:nvPr/>
          </p:nvSpPr>
          <p:spPr bwMode="auto">
            <a:xfrm>
              <a:off x="4305300" y="3106738"/>
              <a:ext cx="2476500" cy="296863"/>
            </a:xfrm>
            <a:custGeom>
              <a:avLst/>
              <a:gdLst>
                <a:gd name="T0" fmla="*/ 187 w 3120"/>
                <a:gd name="T1" fmla="*/ 0 h 375"/>
                <a:gd name="T2" fmla="*/ 2932 w 3120"/>
                <a:gd name="T3" fmla="*/ 0 h 375"/>
                <a:gd name="T4" fmla="*/ 2974 w 3120"/>
                <a:gd name="T5" fmla="*/ 4 h 375"/>
                <a:gd name="T6" fmla="*/ 3014 w 3120"/>
                <a:gd name="T7" fmla="*/ 18 h 375"/>
                <a:gd name="T8" fmla="*/ 3050 w 3120"/>
                <a:gd name="T9" fmla="*/ 42 h 375"/>
                <a:gd name="T10" fmla="*/ 3078 w 3120"/>
                <a:gd name="T11" fmla="*/ 70 h 375"/>
                <a:gd name="T12" fmla="*/ 3100 w 3120"/>
                <a:gd name="T13" fmla="*/ 104 h 375"/>
                <a:gd name="T14" fmla="*/ 3114 w 3120"/>
                <a:gd name="T15" fmla="*/ 144 h 375"/>
                <a:gd name="T16" fmla="*/ 3120 w 3120"/>
                <a:gd name="T17" fmla="*/ 187 h 375"/>
                <a:gd name="T18" fmla="*/ 3114 w 3120"/>
                <a:gd name="T19" fmla="*/ 229 h 375"/>
                <a:gd name="T20" fmla="*/ 3100 w 3120"/>
                <a:gd name="T21" fmla="*/ 269 h 375"/>
                <a:gd name="T22" fmla="*/ 3078 w 3120"/>
                <a:gd name="T23" fmla="*/ 303 h 375"/>
                <a:gd name="T24" fmla="*/ 3050 w 3120"/>
                <a:gd name="T25" fmla="*/ 333 h 375"/>
                <a:gd name="T26" fmla="*/ 3014 w 3120"/>
                <a:gd name="T27" fmla="*/ 355 h 375"/>
                <a:gd name="T28" fmla="*/ 2974 w 3120"/>
                <a:gd name="T29" fmla="*/ 369 h 375"/>
                <a:gd name="T30" fmla="*/ 2932 w 3120"/>
                <a:gd name="T31" fmla="*/ 375 h 375"/>
                <a:gd name="T32" fmla="*/ 187 w 3120"/>
                <a:gd name="T33" fmla="*/ 375 h 375"/>
                <a:gd name="T34" fmla="*/ 143 w 3120"/>
                <a:gd name="T35" fmla="*/ 369 h 375"/>
                <a:gd name="T36" fmla="*/ 106 w 3120"/>
                <a:gd name="T37" fmla="*/ 355 h 375"/>
                <a:gd name="T38" fmla="*/ 70 w 3120"/>
                <a:gd name="T39" fmla="*/ 333 h 375"/>
                <a:gd name="T40" fmla="*/ 42 w 3120"/>
                <a:gd name="T41" fmla="*/ 303 h 375"/>
                <a:gd name="T42" fmla="*/ 20 w 3120"/>
                <a:gd name="T43" fmla="*/ 269 h 375"/>
                <a:gd name="T44" fmla="*/ 6 w 3120"/>
                <a:gd name="T45" fmla="*/ 229 h 375"/>
                <a:gd name="T46" fmla="*/ 0 w 3120"/>
                <a:gd name="T47" fmla="*/ 187 h 375"/>
                <a:gd name="T48" fmla="*/ 6 w 3120"/>
                <a:gd name="T49" fmla="*/ 144 h 375"/>
                <a:gd name="T50" fmla="*/ 20 w 3120"/>
                <a:gd name="T51" fmla="*/ 104 h 375"/>
                <a:gd name="T52" fmla="*/ 42 w 3120"/>
                <a:gd name="T53" fmla="*/ 70 h 375"/>
                <a:gd name="T54" fmla="*/ 70 w 3120"/>
                <a:gd name="T55" fmla="*/ 42 h 375"/>
                <a:gd name="T56" fmla="*/ 106 w 3120"/>
                <a:gd name="T57" fmla="*/ 18 h 375"/>
                <a:gd name="T58" fmla="*/ 143 w 3120"/>
                <a:gd name="T59" fmla="*/ 4 h 375"/>
                <a:gd name="T60" fmla="*/ 187 w 3120"/>
                <a:gd name="T61"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20" h="375">
                  <a:moveTo>
                    <a:pt x="187" y="0"/>
                  </a:moveTo>
                  <a:lnTo>
                    <a:pt x="2932" y="0"/>
                  </a:lnTo>
                  <a:lnTo>
                    <a:pt x="2974" y="4"/>
                  </a:lnTo>
                  <a:lnTo>
                    <a:pt x="3014" y="18"/>
                  </a:lnTo>
                  <a:lnTo>
                    <a:pt x="3050" y="42"/>
                  </a:lnTo>
                  <a:lnTo>
                    <a:pt x="3078" y="70"/>
                  </a:lnTo>
                  <a:lnTo>
                    <a:pt x="3100" y="104"/>
                  </a:lnTo>
                  <a:lnTo>
                    <a:pt x="3114" y="144"/>
                  </a:lnTo>
                  <a:lnTo>
                    <a:pt x="3120" y="187"/>
                  </a:lnTo>
                  <a:lnTo>
                    <a:pt x="3114" y="229"/>
                  </a:lnTo>
                  <a:lnTo>
                    <a:pt x="3100" y="269"/>
                  </a:lnTo>
                  <a:lnTo>
                    <a:pt x="3078" y="303"/>
                  </a:lnTo>
                  <a:lnTo>
                    <a:pt x="3050" y="333"/>
                  </a:lnTo>
                  <a:lnTo>
                    <a:pt x="3014" y="355"/>
                  </a:lnTo>
                  <a:lnTo>
                    <a:pt x="2974" y="369"/>
                  </a:lnTo>
                  <a:lnTo>
                    <a:pt x="2932" y="375"/>
                  </a:lnTo>
                  <a:lnTo>
                    <a:pt x="187" y="375"/>
                  </a:lnTo>
                  <a:lnTo>
                    <a:pt x="143" y="369"/>
                  </a:lnTo>
                  <a:lnTo>
                    <a:pt x="106" y="355"/>
                  </a:lnTo>
                  <a:lnTo>
                    <a:pt x="70" y="333"/>
                  </a:lnTo>
                  <a:lnTo>
                    <a:pt x="42" y="303"/>
                  </a:lnTo>
                  <a:lnTo>
                    <a:pt x="20" y="269"/>
                  </a:lnTo>
                  <a:lnTo>
                    <a:pt x="6" y="229"/>
                  </a:lnTo>
                  <a:lnTo>
                    <a:pt x="0" y="187"/>
                  </a:lnTo>
                  <a:lnTo>
                    <a:pt x="6" y="144"/>
                  </a:lnTo>
                  <a:lnTo>
                    <a:pt x="20" y="104"/>
                  </a:lnTo>
                  <a:lnTo>
                    <a:pt x="42" y="70"/>
                  </a:lnTo>
                  <a:lnTo>
                    <a:pt x="70" y="42"/>
                  </a:lnTo>
                  <a:lnTo>
                    <a:pt x="106" y="18"/>
                  </a:lnTo>
                  <a:lnTo>
                    <a:pt x="143" y="4"/>
                  </a:lnTo>
                  <a:lnTo>
                    <a:pt x="187" y="0"/>
                  </a:lnTo>
                  <a:close/>
                </a:path>
              </a:pathLst>
            </a:custGeom>
            <a:grp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IN"/>
            </a:p>
          </p:txBody>
        </p:sp>
        <p:sp>
          <p:nvSpPr>
            <p:cNvPr id="79" name="Freeform 57">
              <a:extLst>
                <a:ext uri="{FF2B5EF4-FFF2-40B4-BE49-F238E27FC236}">
                  <a16:creationId xmlns:a16="http://schemas.microsoft.com/office/drawing/2014/main" id="{94E2B578-3D45-F5EC-F1AA-B3FFCB1A7B8A}"/>
                </a:ext>
              </a:extLst>
            </p:cNvPr>
            <p:cNvSpPr>
              <a:spLocks/>
            </p:cNvSpPr>
            <p:nvPr/>
          </p:nvSpPr>
          <p:spPr bwMode="auto">
            <a:xfrm>
              <a:off x="4305300" y="3813175"/>
              <a:ext cx="2476500" cy="296863"/>
            </a:xfrm>
            <a:custGeom>
              <a:avLst/>
              <a:gdLst>
                <a:gd name="T0" fmla="*/ 187 w 3120"/>
                <a:gd name="T1" fmla="*/ 0 h 375"/>
                <a:gd name="T2" fmla="*/ 2932 w 3120"/>
                <a:gd name="T3" fmla="*/ 0 h 375"/>
                <a:gd name="T4" fmla="*/ 2974 w 3120"/>
                <a:gd name="T5" fmla="*/ 6 h 375"/>
                <a:gd name="T6" fmla="*/ 3014 w 3120"/>
                <a:gd name="T7" fmla="*/ 20 h 375"/>
                <a:gd name="T8" fmla="*/ 3050 w 3120"/>
                <a:gd name="T9" fmla="*/ 42 h 375"/>
                <a:gd name="T10" fmla="*/ 3078 w 3120"/>
                <a:gd name="T11" fmla="*/ 72 h 375"/>
                <a:gd name="T12" fmla="*/ 3100 w 3120"/>
                <a:gd name="T13" fmla="*/ 106 h 375"/>
                <a:gd name="T14" fmla="*/ 3114 w 3120"/>
                <a:gd name="T15" fmla="*/ 146 h 375"/>
                <a:gd name="T16" fmla="*/ 3120 w 3120"/>
                <a:gd name="T17" fmla="*/ 187 h 375"/>
                <a:gd name="T18" fmla="*/ 3114 w 3120"/>
                <a:gd name="T19" fmla="*/ 231 h 375"/>
                <a:gd name="T20" fmla="*/ 3100 w 3120"/>
                <a:gd name="T21" fmla="*/ 271 h 375"/>
                <a:gd name="T22" fmla="*/ 3078 w 3120"/>
                <a:gd name="T23" fmla="*/ 305 h 375"/>
                <a:gd name="T24" fmla="*/ 3050 w 3120"/>
                <a:gd name="T25" fmla="*/ 333 h 375"/>
                <a:gd name="T26" fmla="*/ 3014 w 3120"/>
                <a:gd name="T27" fmla="*/ 357 h 375"/>
                <a:gd name="T28" fmla="*/ 2974 w 3120"/>
                <a:gd name="T29" fmla="*/ 371 h 375"/>
                <a:gd name="T30" fmla="*/ 2932 w 3120"/>
                <a:gd name="T31" fmla="*/ 375 h 375"/>
                <a:gd name="T32" fmla="*/ 187 w 3120"/>
                <a:gd name="T33" fmla="*/ 375 h 375"/>
                <a:gd name="T34" fmla="*/ 143 w 3120"/>
                <a:gd name="T35" fmla="*/ 371 h 375"/>
                <a:gd name="T36" fmla="*/ 106 w 3120"/>
                <a:gd name="T37" fmla="*/ 357 h 375"/>
                <a:gd name="T38" fmla="*/ 70 w 3120"/>
                <a:gd name="T39" fmla="*/ 335 h 375"/>
                <a:gd name="T40" fmla="*/ 42 w 3120"/>
                <a:gd name="T41" fmla="*/ 305 h 375"/>
                <a:gd name="T42" fmla="*/ 20 w 3120"/>
                <a:gd name="T43" fmla="*/ 271 h 375"/>
                <a:gd name="T44" fmla="*/ 6 w 3120"/>
                <a:gd name="T45" fmla="*/ 231 h 375"/>
                <a:gd name="T46" fmla="*/ 0 w 3120"/>
                <a:gd name="T47" fmla="*/ 187 h 375"/>
                <a:gd name="T48" fmla="*/ 6 w 3120"/>
                <a:gd name="T49" fmla="*/ 146 h 375"/>
                <a:gd name="T50" fmla="*/ 20 w 3120"/>
                <a:gd name="T51" fmla="*/ 106 h 375"/>
                <a:gd name="T52" fmla="*/ 42 w 3120"/>
                <a:gd name="T53" fmla="*/ 72 h 375"/>
                <a:gd name="T54" fmla="*/ 70 w 3120"/>
                <a:gd name="T55" fmla="*/ 42 h 375"/>
                <a:gd name="T56" fmla="*/ 106 w 3120"/>
                <a:gd name="T57" fmla="*/ 20 h 375"/>
                <a:gd name="T58" fmla="*/ 143 w 3120"/>
                <a:gd name="T59" fmla="*/ 6 h 375"/>
                <a:gd name="T60" fmla="*/ 187 w 3120"/>
                <a:gd name="T61"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20" h="375">
                  <a:moveTo>
                    <a:pt x="187" y="0"/>
                  </a:moveTo>
                  <a:lnTo>
                    <a:pt x="2932" y="0"/>
                  </a:lnTo>
                  <a:lnTo>
                    <a:pt x="2974" y="6"/>
                  </a:lnTo>
                  <a:lnTo>
                    <a:pt x="3014" y="20"/>
                  </a:lnTo>
                  <a:lnTo>
                    <a:pt x="3050" y="42"/>
                  </a:lnTo>
                  <a:lnTo>
                    <a:pt x="3078" y="72"/>
                  </a:lnTo>
                  <a:lnTo>
                    <a:pt x="3100" y="106"/>
                  </a:lnTo>
                  <a:lnTo>
                    <a:pt x="3114" y="146"/>
                  </a:lnTo>
                  <a:lnTo>
                    <a:pt x="3120" y="187"/>
                  </a:lnTo>
                  <a:lnTo>
                    <a:pt x="3114" y="231"/>
                  </a:lnTo>
                  <a:lnTo>
                    <a:pt x="3100" y="271"/>
                  </a:lnTo>
                  <a:lnTo>
                    <a:pt x="3078" y="305"/>
                  </a:lnTo>
                  <a:lnTo>
                    <a:pt x="3050" y="333"/>
                  </a:lnTo>
                  <a:lnTo>
                    <a:pt x="3014" y="357"/>
                  </a:lnTo>
                  <a:lnTo>
                    <a:pt x="2974" y="371"/>
                  </a:lnTo>
                  <a:lnTo>
                    <a:pt x="2932" y="375"/>
                  </a:lnTo>
                  <a:lnTo>
                    <a:pt x="187" y="375"/>
                  </a:lnTo>
                  <a:lnTo>
                    <a:pt x="143" y="371"/>
                  </a:lnTo>
                  <a:lnTo>
                    <a:pt x="106" y="357"/>
                  </a:lnTo>
                  <a:lnTo>
                    <a:pt x="70" y="335"/>
                  </a:lnTo>
                  <a:lnTo>
                    <a:pt x="42" y="305"/>
                  </a:lnTo>
                  <a:lnTo>
                    <a:pt x="20" y="271"/>
                  </a:lnTo>
                  <a:lnTo>
                    <a:pt x="6" y="231"/>
                  </a:lnTo>
                  <a:lnTo>
                    <a:pt x="0" y="187"/>
                  </a:lnTo>
                  <a:lnTo>
                    <a:pt x="6" y="146"/>
                  </a:lnTo>
                  <a:lnTo>
                    <a:pt x="20" y="106"/>
                  </a:lnTo>
                  <a:lnTo>
                    <a:pt x="42" y="72"/>
                  </a:lnTo>
                  <a:lnTo>
                    <a:pt x="70" y="42"/>
                  </a:lnTo>
                  <a:lnTo>
                    <a:pt x="106" y="20"/>
                  </a:lnTo>
                  <a:lnTo>
                    <a:pt x="143" y="6"/>
                  </a:lnTo>
                  <a:lnTo>
                    <a:pt x="187" y="0"/>
                  </a:lnTo>
                  <a:close/>
                </a:path>
              </a:pathLst>
            </a:custGeom>
            <a:grp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IN"/>
            </a:p>
          </p:txBody>
        </p:sp>
        <p:sp>
          <p:nvSpPr>
            <p:cNvPr id="80" name="Freeform 58">
              <a:extLst>
                <a:ext uri="{FF2B5EF4-FFF2-40B4-BE49-F238E27FC236}">
                  <a16:creationId xmlns:a16="http://schemas.microsoft.com/office/drawing/2014/main" id="{0D785D94-2417-12F2-4ACC-0F9A422CC49A}"/>
                </a:ext>
              </a:extLst>
            </p:cNvPr>
            <p:cNvSpPr>
              <a:spLocks/>
            </p:cNvSpPr>
            <p:nvPr/>
          </p:nvSpPr>
          <p:spPr bwMode="auto">
            <a:xfrm>
              <a:off x="4305300" y="4519613"/>
              <a:ext cx="2476500" cy="296863"/>
            </a:xfrm>
            <a:custGeom>
              <a:avLst/>
              <a:gdLst>
                <a:gd name="T0" fmla="*/ 187 w 3120"/>
                <a:gd name="T1" fmla="*/ 0 h 375"/>
                <a:gd name="T2" fmla="*/ 2932 w 3120"/>
                <a:gd name="T3" fmla="*/ 0 h 375"/>
                <a:gd name="T4" fmla="*/ 2974 w 3120"/>
                <a:gd name="T5" fmla="*/ 4 h 375"/>
                <a:gd name="T6" fmla="*/ 3014 w 3120"/>
                <a:gd name="T7" fmla="*/ 20 h 375"/>
                <a:gd name="T8" fmla="*/ 3050 w 3120"/>
                <a:gd name="T9" fmla="*/ 42 h 375"/>
                <a:gd name="T10" fmla="*/ 3078 w 3120"/>
                <a:gd name="T11" fmla="*/ 70 h 375"/>
                <a:gd name="T12" fmla="*/ 3100 w 3120"/>
                <a:gd name="T13" fmla="*/ 106 h 375"/>
                <a:gd name="T14" fmla="*/ 3114 w 3120"/>
                <a:gd name="T15" fmla="*/ 144 h 375"/>
                <a:gd name="T16" fmla="*/ 3120 w 3120"/>
                <a:gd name="T17" fmla="*/ 188 h 375"/>
                <a:gd name="T18" fmla="*/ 3114 w 3120"/>
                <a:gd name="T19" fmla="*/ 229 h 375"/>
                <a:gd name="T20" fmla="*/ 3100 w 3120"/>
                <a:gd name="T21" fmla="*/ 269 h 375"/>
                <a:gd name="T22" fmla="*/ 3078 w 3120"/>
                <a:gd name="T23" fmla="*/ 305 h 375"/>
                <a:gd name="T24" fmla="*/ 3050 w 3120"/>
                <a:gd name="T25" fmla="*/ 333 h 375"/>
                <a:gd name="T26" fmla="*/ 3014 w 3120"/>
                <a:gd name="T27" fmla="*/ 355 h 375"/>
                <a:gd name="T28" fmla="*/ 2974 w 3120"/>
                <a:gd name="T29" fmla="*/ 369 h 375"/>
                <a:gd name="T30" fmla="*/ 2932 w 3120"/>
                <a:gd name="T31" fmla="*/ 375 h 375"/>
                <a:gd name="T32" fmla="*/ 187 w 3120"/>
                <a:gd name="T33" fmla="*/ 375 h 375"/>
                <a:gd name="T34" fmla="*/ 143 w 3120"/>
                <a:gd name="T35" fmla="*/ 369 h 375"/>
                <a:gd name="T36" fmla="*/ 106 w 3120"/>
                <a:gd name="T37" fmla="*/ 355 h 375"/>
                <a:gd name="T38" fmla="*/ 70 w 3120"/>
                <a:gd name="T39" fmla="*/ 333 h 375"/>
                <a:gd name="T40" fmla="*/ 42 w 3120"/>
                <a:gd name="T41" fmla="*/ 305 h 375"/>
                <a:gd name="T42" fmla="*/ 20 w 3120"/>
                <a:gd name="T43" fmla="*/ 269 h 375"/>
                <a:gd name="T44" fmla="*/ 6 w 3120"/>
                <a:gd name="T45" fmla="*/ 229 h 375"/>
                <a:gd name="T46" fmla="*/ 0 w 3120"/>
                <a:gd name="T47" fmla="*/ 188 h 375"/>
                <a:gd name="T48" fmla="*/ 6 w 3120"/>
                <a:gd name="T49" fmla="*/ 144 h 375"/>
                <a:gd name="T50" fmla="*/ 20 w 3120"/>
                <a:gd name="T51" fmla="*/ 106 h 375"/>
                <a:gd name="T52" fmla="*/ 42 w 3120"/>
                <a:gd name="T53" fmla="*/ 70 h 375"/>
                <a:gd name="T54" fmla="*/ 70 w 3120"/>
                <a:gd name="T55" fmla="*/ 42 h 375"/>
                <a:gd name="T56" fmla="*/ 106 w 3120"/>
                <a:gd name="T57" fmla="*/ 20 h 375"/>
                <a:gd name="T58" fmla="*/ 143 w 3120"/>
                <a:gd name="T59" fmla="*/ 4 h 375"/>
                <a:gd name="T60" fmla="*/ 187 w 3120"/>
                <a:gd name="T61" fmla="*/ 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20" h="375">
                  <a:moveTo>
                    <a:pt x="187" y="0"/>
                  </a:moveTo>
                  <a:lnTo>
                    <a:pt x="2932" y="0"/>
                  </a:lnTo>
                  <a:lnTo>
                    <a:pt x="2974" y="4"/>
                  </a:lnTo>
                  <a:lnTo>
                    <a:pt x="3014" y="20"/>
                  </a:lnTo>
                  <a:lnTo>
                    <a:pt x="3050" y="42"/>
                  </a:lnTo>
                  <a:lnTo>
                    <a:pt x="3078" y="70"/>
                  </a:lnTo>
                  <a:lnTo>
                    <a:pt x="3100" y="106"/>
                  </a:lnTo>
                  <a:lnTo>
                    <a:pt x="3114" y="144"/>
                  </a:lnTo>
                  <a:lnTo>
                    <a:pt x="3120" y="188"/>
                  </a:lnTo>
                  <a:lnTo>
                    <a:pt x="3114" y="229"/>
                  </a:lnTo>
                  <a:lnTo>
                    <a:pt x="3100" y="269"/>
                  </a:lnTo>
                  <a:lnTo>
                    <a:pt x="3078" y="305"/>
                  </a:lnTo>
                  <a:lnTo>
                    <a:pt x="3050" y="333"/>
                  </a:lnTo>
                  <a:lnTo>
                    <a:pt x="3014" y="355"/>
                  </a:lnTo>
                  <a:lnTo>
                    <a:pt x="2974" y="369"/>
                  </a:lnTo>
                  <a:lnTo>
                    <a:pt x="2932" y="375"/>
                  </a:lnTo>
                  <a:lnTo>
                    <a:pt x="187" y="375"/>
                  </a:lnTo>
                  <a:lnTo>
                    <a:pt x="143" y="369"/>
                  </a:lnTo>
                  <a:lnTo>
                    <a:pt x="106" y="355"/>
                  </a:lnTo>
                  <a:lnTo>
                    <a:pt x="70" y="333"/>
                  </a:lnTo>
                  <a:lnTo>
                    <a:pt x="42" y="305"/>
                  </a:lnTo>
                  <a:lnTo>
                    <a:pt x="20" y="269"/>
                  </a:lnTo>
                  <a:lnTo>
                    <a:pt x="6" y="229"/>
                  </a:lnTo>
                  <a:lnTo>
                    <a:pt x="0" y="188"/>
                  </a:lnTo>
                  <a:lnTo>
                    <a:pt x="6" y="144"/>
                  </a:lnTo>
                  <a:lnTo>
                    <a:pt x="20" y="106"/>
                  </a:lnTo>
                  <a:lnTo>
                    <a:pt x="42" y="70"/>
                  </a:lnTo>
                  <a:lnTo>
                    <a:pt x="70" y="42"/>
                  </a:lnTo>
                  <a:lnTo>
                    <a:pt x="106" y="20"/>
                  </a:lnTo>
                  <a:lnTo>
                    <a:pt x="143" y="4"/>
                  </a:lnTo>
                  <a:lnTo>
                    <a:pt x="187" y="0"/>
                  </a:lnTo>
                  <a:close/>
                </a:path>
              </a:pathLst>
            </a:custGeom>
            <a:grp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IN"/>
            </a:p>
          </p:txBody>
        </p:sp>
        <p:sp>
          <p:nvSpPr>
            <p:cNvPr id="81" name="Freeform 59">
              <a:extLst>
                <a:ext uri="{FF2B5EF4-FFF2-40B4-BE49-F238E27FC236}">
                  <a16:creationId xmlns:a16="http://schemas.microsoft.com/office/drawing/2014/main" id="{2E13F423-1D74-D074-EFB1-AFD316DB4BC9}"/>
                </a:ext>
              </a:extLst>
            </p:cNvPr>
            <p:cNvSpPr>
              <a:spLocks/>
            </p:cNvSpPr>
            <p:nvPr/>
          </p:nvSpPr>
          <p:spPr bwMode="auto">
            <a:xfrm>
              <a:off x="4305300" y="5227638"/>
              <a:ext cx="2476500" cy="295275"/>
            </a:xfrm>
            <a:custGeom>
              <a:avLst/>
              <a:gdLst>
                <a:gd name="T0" fmla="*/ 187 w 3120"/>
                <a:gd name="T1" fmla="*/ 0 h 373"/>
                <a:gd name="T2" fmla="*/ 2932 w 3120"/>
                <a:gd name="T3" fmla="*/ 0 h 373"/>
                <a:gd name="T4" fmla="*/ 2974 w 3120"/>
                <a:gd name="T5" fmla="*/ 4 h 373"/>
                <a:gd name="T6" fmla="*/ 3014 w 3120"/>
                <a:gd name="T7" fmla="*/ 18 h 373"/>
                <a:gd name="T8" fmla="*/ 3050 w 3120"/>
                <a:gd name="T9" fmla="*/ 40 h 373"/>
                <a:gd name="T10" fmla="*/ 3078 w 3120"/>
                <a:gd name="T11" fmla="*/ 70 h 373"/>
                <a:gd name="T12" fmla="*/ 3100 w 3120"/>
                <a:gd name="T13" fmla="*/ 104 h 373"/>
                <a:gd name="T14" fmla="*/ 3114 w 3120"/>
                <a:gd name="T15" fmla="*/ 144 h 373"/>
                <a:gd name="T16" fmla="*/ 3120 w 3120"/>
                <a:gd name="T17" fmla="*/ 186 h 373"/>
                <a:gd name="T18" fmla="*/ 3114 w 3120"/>
                <a:gd name="T19" fmla="*/ 229 h 373"/>
                <a:gd name="T20" fmla="*/ 3100 w 3120"/>
                <a:gd name="T21" fmla="*/ 269 h 373"/>
                <a:gd name="T22" fmla="*/ 3078 w 3120"/>
                <a:gd name="T23" fmla="*/ 303 h 373"/>
                <a:gd name="T24" fmla="*/ 3050 w 3120"/>
                <a:gd name="T25" fmla="*/ 333 h 373"/>
                <a:gd name="T26" fmla="*/ 3014 w 3120"/>
                <a:gd name="T27" fmla="*/ 355 h 373"/>
                <a:gd name="T28" fmla="*/ 2974 w 3120"/>
                <a:gd name="T29" fmla="*/ 369 h 373"/>
                <a:gd name="T30" fmla="*/ 2932 w 3120"/>
                <a:gd name="T31" fmla="*/ 373 h 373"/>
                <a:gd name="T32" fmla="*/ 187 w 3120"/>
                <a:gd name="T33" fmla="*/ 373 h 373"/>
                <a:gd name="T34" fmla="*/ 143 w 3120"/>
                <a:gd name="T35" fmla="*/ 369 h 373"/>
                <a:gd name="T36" fmla="*/ 106 w 3120"/>
                <a:gd name="T37" fmla="*/ 355 h 373"/>
                <a:gd name="T38" fmla="*/ 70 w 3120"/>
                <a:gd name="T39" fmla="*/ 333 h 373"/>
                <a:gd name="T40" fmla="*/ 42 w 3120"/>
                <a:gd name="T41" fmla="*/ 303 h 373"/>
                <a:gd name="T42" fmla="*/ 20 w 3120"/>
                <a:gd name="T43" fmla="*/ 269 h 373"/>
                <a:gd name="T44" fmla="*/ 6 w 3120"/>
                <a:gd name="T45" fmla="*/ 229 h 373"/>
                <a:gd name="T46" fmla="*/ 0 w 3120"/>
                <a:gd name="T47" fmla="*/ 186 h 373"/>
                <a:gd name="T48" fmla="*/ 6 w 3120"/>
                <a:gd name="T49" fmla="*/ 144 h 373"/>
                <a:gd name="T50" fmla="*/ 20 w 3120"/>
                <a:gd name="T51" fmla="*/ 104 h 373"/>
                <a:gd name="T52" fmla="*/ 42 w 3120"/>
                <a:gd name="T53" fmla="*/ 70 h 373"/>
                <a:gd name="T54" fmla="*/ 70 w 3120"/>
                <a:gd name="T55" fmla="*/ 40 h 373"/>
                <a:gd name="T56" fmla="*/ 106 w 3120"/>
                <a:gd name="T57" fmla="*/ 18 h 373"/>
                <a:gd name="T58" fmla="*/ 143 w 3120"/>
                <a:gd name="T59" fmla="*/ 4 h 373"/>
                <a:gd name="T60" fmla="*/ 187 w 3120"/>
                <a:gd name="T61" fmla="*/ 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20" h="373">
                  <a:moveTo>
                    <a:pt x="187" y="0"/>
                  </a:moveTo>
                  <a:lnTo>
                    <a:pt x="2932" y="0"/>
                  </a:lnTo>
                  <a:lnTo>
                    <a:pt x="2974" y="4"/>
                  </a:lnTo>
                  <a:lnTo>
                    <a:pt x="3014" y="18"/>
                  </a:lnTo>
                  <a:lnTo>
                    <a:pt x="3050" y="40"/>
                  </a:lnTo>
                  <a:lnTo>
                    <a:pt x="3078" y="70"/>
                  </a:lnTo>
                  <a:lnTo>
                    <a:pt x="3100" y="104"/>
                  </a:lnTo>
                  <a:lnTo>
                    <a:pt x="3114" y="144"/>
                  </a:lnTo>
                  <a:lnTo>
                    <a:pt x="3120" y="186"/>
                  </a:lnTo>
                  <a:lnTo>
                    <a:pt x="3114" y="229"/>
                  </a:lnTo>
                  <a:lnTo>
                    <a:pt x="3100" y="269"/>
                  </a:lnTo>
                  <a:lnTo>
                    <a:pt x="3078" y="303"/>
                  </a:lnTo>
                  <a:lnTo>
                    <a:pt x="3050" y="333"/>
                  </a:lnTo>
                  <a:lnTo>
                    <a:pt x="3014" y="355"/>
                  </a:lnTo>
                  <a:lnTo>
                    <a:pt x="2974" y="369"/>
                  </a:lnTo>
                  <a:lnTo>
                    <a:pt x="2932" y="373"/>
                  </a:lnTo>
                  <a:lnTo>
                    <a:pt x="187" y="373"/>
                  </a:lnTo>
                  <a:lnTo>
                    <a:pt x="143" y="369"/>
                  </a:lnTo>
                  <a:lnTo>
                    <a:pt x="106" y="355"/>
                  </a:lnTo>
                  <a:lnTo>
                    <a:pt x="70" y="333"/>
                  </a:lnTo>
                  <a:lnTo>
                    <a:pt x="42" y="303"/>
                  </a:lnTo>
                  <a:lnTo>
                    <a:pt x="20" y="269"/>
                  </a:lnTo>
                  <a:lnTo>
                    <a:pt x="6" y="229"/>
                  </a:lnTo>
                  <a:lnTo>
                    <a:pt x="0" y="186"/>
                  </a:lnTo>
                  <a:lnTo>
                    <a:pt x="6" y="144"/>
                  </a:lnTo>
                  <a:lnTo>
                    <a:pt x="20" y="104"/>
                  </a:lnTo>
                  <a:lnTo>
                    <a:pt x="42" y="70"/>
                  </a:lnTo>
                  <a:lnTo>
                    <a:pt x="70" y="40"/>
                  </a:lnTo>
                  <a:lnTo>
                    <a:pt x="106" y="18"/>
                  </a:lnTo>
                  <a:lnTo>
                    <a:pt x="143" y="4"/>
                  </a:lnTo>
                  <a:lnTo>
                    <a:pt x="187" y="0"/>
                  </a:lnTo>
                  <a:close/>
                </a:path>
              </a:pathLst>
            </a:custGeom>
            <a:grpFill/>
            <a:ln w="0">
              <a:solidFill>
                <a:schemeClr val="bg1"/>
              </a:solidFill>
              <a:prstDash val="solid"/>
              <a:round/>
              <a:headEnd/>
              <a:tailEnd/>
            </a:ln>
          </p:spPr>
          <p:txBody>
            <a:bodyPr vert="horz" wrap="square" lIns="68580" tIns="34290" rIns="68580" bIns="34290" numCol="1" anchor="t" anchorCtr="0" compatLnSpc="1">
              <a:prstTxWarp prst="textNoShape">
                <a:avLst/>
              </a:prstTxWarp>
            </a:bodyPr>
            <a:lstStyle/>
            <a:p>
              <a:endParaRPr lang="en-IN"/>
            </a:p>
          </p:txBody>
        </p:sp>
      </p:grpSp>
    </p:spTree>
    <p:extLst>
      <p:ext uri="{BB962C8B-B14F-4D97-AF65-F5344CB8AC3E}">
        <p14:creationId xmlns:p14="http://schemas.microsoft.com/office/powerpoint/2010/main" val="16839201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5970-E524-AE55-66ED-7D28F6841CAB}"/>
              </a:ext>
            </a:extLst>
          </p:cNvPr>
          <p:cNvSpPr>
            <a:spLocks noGrp="1"/>
          </p:cNvSpPr>
          <p:nvPr>
            <p:ph type="ctrTitle"/>
          </p:nvPr>
        </p:nvSpPr>
        <p:spPr/>
        <p:txBody>
          <a:bodyPr/>
          <a:lstStyle/>
          <a:p>
            <a:r>
              <a:rPr lang="en-US" dirty="0"/>
              <a:t>Exclusive Features</a:t>
            </a:r>
            <a:endParaRPr lang="en-GB" dirty="0"/>
          </a:p>
        </p:txBody>
      </p:sp>
      <p:sp>
        <p:nvSpPr>
          <p:cNvPr id="3" name="Subtitle 2">
            <a:extLst>
              <a:ext uri="{FF2B5EF4-FFF2-40B4-BE49-F238E27FC236}">
                <a16:creationId xmlns:a16="http://schemas.microsoft.com/office/drawing/2014/main" id="{E251DC1F-41E3-0C6A-1151-A51509583CAC}"/>
              </a:ext>
            </a:extLst>
          </p:cNvPr>
          <p:cNvSpPr>
            <a:spLocks noGrp="1"/>
          </p:cNvSpPr>
          <p:nvPr>
            <p:ph type="subTitle" idx="1"/>
          </p:nvPr>
        </p:nvSpPr>
        <p:spPr/>
        <p:txBody>
          <a:bodyPr/>
          <a:lstStyle/>
          <a:p>
            <a:r>
              <a:rPr lang="en-GB" dirty="0"/>
              <a:t>IsoMatch FarmCentre</a:t>
            </a:r>
          </a:p>
        </p:txBody>
      </p:sp>
      <p:sp>
        <p:nvSpPr>
          <p:cNvPr id="4" name="Content Placeholder 3">
            <a:extLst>
              <a:ext uri="{FF2B5EF4-FFF2-40B4-BE49-F238E27FC236}">
                <a16:creationId xmlns:a16="http://schemas.microsoft.com/office/drawing/2014/main" id="{60F017A2-2FD4-1596-684E-E1DCDEF368D1}"/>
              </a:ext>
            </a:extLst>
          </p:cNvPr>
          <p:cNvSpPr>
            <a:spLocks noGrp="1"/>
          </p:cNvSpPr>
          <p:nvPr>
            <p:ph idx="10"/>
          </p:nvPr>
        </p:nvSpPr>
        <p:spPr>
          <a:xfrm>
            <a:off x="147600" y="1427538"/>
            <a:ext cx="6717895" cy="3384550"/>
          </a:xfrm>
        </p:spPr>
        <p:txBody>
          <a:bodyPr numCol="2"/>
          <a:lstStyle/>
          <a:p>
            <a:pPr marL="0" indent="0">
              <a:buNone/>
            </a:pPr>
            <a:r>
              <a:rPr lang="en-GB" b="1" dirty="0">
                <a:solidFill>
                  <a:schemeClr val="accent1"/>
                </a:solidFill>
              </a:rPr>
              <a:t>All-in-one</a:t>
            </a:r>
          </a:p>
          <a:p>
            <a:pPr marL="180000" lvl="1" indent="0">
              <a:buNone/>
            </a:pPr>
            <a:r>
              <a:rPr lang="en-GB" dirty="0"/>
              <a:t>With an easy and clean design.</a:t>
            </a:r>
          </a:p>
          <a:p>
            <a:pPr marL="180000" lvl="1" indent="0">
              <a:buNone/>
            </a:pPr>
            <a:endParaRPr lang="en-GB" dirty="0"/>
          </a:p>
          <a:p>
            <a:pPr marL="0" indent="0">
              <a:buNone/>
            </a:pPr>
            <a:r>
              <a:rPr lang="en-GB" b="1" dirty="0">
                <a:solidFill>
                  <a:schemeClr val="accent1"/>
                </a:solidFill>
              </a:rPr>
              <a:t>Track every detail</a:t>
            </a:r>
          </a:p>
          <a:p>
            <a:pPr marL="180000" lvl="1" indent="0">
              <a:buNone/>
            </a:pPr>
            <a:r>
              <a:rPr lang="en-GB" dirty="0"/>
              <a:t>In the system, from alerts to machine performance.</a:t>
            </a:r>
          </a:p>
          <a:p>
            <a:pPr marL="180000" lvl="1" indent="0">
              <a:buNone/>
            </a:pPr>
            <a:endParaRPr lang="en-GB" dirty="0"/>
          </a:p>
          <a:p>
            <a:pPr marL="0" indent="0">
              <a:buNone/>
            </a:pPr>
            <a:r>
              <a:rPr lang="en-GB" b="1" dirty="0">
                <a:solidFill>
                  <a:schemeClr val="accent1"/>
                </a:solidFill>
              </a:rPr>
              <a:t>Supports decision making</a:t>
            </a:r>
          </a:p>
          <a:p>
            <a:pPr marL="180000" lvl="1" indent="0">
              <a:buNone/>
            </a:pPr>
            <a:r>
              <a:rPr lang="en-GB" b="0" dirty="0">
                <a:solidFill>
                  <a:srgbClr val="000000"/>
                </a:solidFill>
              </a:rPr>
              <a:t>With smart reporting</a:t>
            </a:r>
            <a:r>
              <a:rPr lang="en-GB" b="0" dirty="0">
                <a:solidFill>
                  <a:srgbClr val="000000"/>
                </a:solidFill>
                <a:latin typeface="+mj-lt"/>
              </a:rPr>
              <a:t>.</a:t>
            </a:r>
          </a:p>
          <a:p>
            <a:pPr marL="180000" lvl="1" indent="0">
              <a:buNone/>
            </a:pPr>
            <a:endParaRPr lang="en-US" b="0" dirty="0">
              <a:solidFill>
                <a:schemeClr val="tx1"/>
              </a:solidFill>
              <a:latin typeface="+mj-lt"/>
              <a:ea typeface="+mn-ea"/>
              <a:cs typeface="+mn-cs"/>
            </a:endParaRPr>
          </a:p>
          <a:p>
            <a:pPr marL="0" indent="0">
              <a:buNone/>
            </a:pPr>
            <a:endParaRPr lang="en-GB" dirty="0"/>
          </a:p>
          <a:p>
            <a:pPr marL="0" indent="0">
              <a:buNone/>
            </a:pPr>
            <a:r>
              <a:rPr lang="en-GB" b="1" dirty="0">
                <a:solidFill>
                  <a:schemeClr val="accent1"/>
                </a:solidFill>
              </a:rPr>
              <a:t>Full overview</a:t>
            </a:r>
          </a:p>
          <a:p>
            <a:pPr marL="180000" lvl="1" indent="0">
              <a:buNone/>
            </a:pPr>
            <a:r>
              <a:rPr lang="en-GB" dirty="0"/>
              <a:t>All details in once place wherever you are.</a:t>
            </a:r>
          </a:p>
          <a:p>
            <a:pPr marL="180000" lvl="1" indent="0">
              <a:buNone/>
            </a:pPr>
            <a:endParaRPr lang="en-GB" dirty="0"/>
          </a:p>
          <a:p>
            <a:pPr marL="0" indent="0">
              <a:buNone/>
            </a:pPr>
            <a:r>
              <a:rPr lang="en-GB" b="1" dirty="0">
                <a:solidFill>
                  <a:schemeClr val="accent1"/>
                </a:solidFill>
              </a:rPr>
              <a:t>Collaborative system</a:t>
            </a:r>
          </a:p>
          <a:p>
            <a:pPr marL="180000" lvl="1" indent="0">
              <a:buNone/>
            </a:pPr>
            <a:r>
              <a:rPr lang="en-GB" dirty="0"/>
              <a:t>With external partnerships.</a:t>
            </a:r>
          </a:p>
          <a:p>
            <a:pPr marL="180000" lvl="1" indent="0">
              <a:buNone/>
            </a:pPr>
            <a:endParaRPr lang="en-GB" dirty="0"/>
          </a:p>
          <a:p>
            <a:pPr marL="0" indent="0">
              <a:buNone/>
            </a:pPr>
            <a:r>
              <a:rPr lang="en-GB" b="1" dirty="0">
                <a:solidFill>
                  <a:schemeClr val="accent1"/>
                </a:solidFill>
              </a:rPr>
              <a:t>Optimize farm</a:t>
            </a:r>
          </a:p>
          <a:p>
            <a:pPr marL="0" indent="0">
              <a:buNone/>
            </a:pPr>
            <a:r>
              <a:rPr lang="en-GB" b="1" dirty="0">
                <a:solidFill>
                  <a:schemeClr val="accent1"/>
                </a:solidFill>
              </a:rPr>
              <a:t>operations</a:t>
            </a:r>
          </a:p>
          <a:p>
            <a:pPr marL="180000" lvl="1" indent="0">
              <a:buNone/>
            </a:pPr>
            <a:r>
              <a:rPr lang="en-GB" dirty="0"/>
              <a:t>By being connected.</a:t>
            </a:r>
          </a:p>
          <a:p>
            <a:pPr marL="180000" lvl="1" indent="0">
              <a:buNone/>
            </a:pPr>
            <a:endParaRPr lang="en-GB" dirty="0"/>
          </a:p>
          <a:p>
            <a:pPr marL="0" indent="0">
              <a:buNone/>
            </a:pPr>
            <a:endParaRPr lang="en-GB" dirty="0"/>
          </a:p>
        </p:txBody>
      </p:sp>
    </p:spTree>
    <p:extLst>
      <p:ext uri="{BB962C8B-B14F-4D97-AF65-F5344CB8AC3E}">
        <p14:creationId xmlns:p14="http://schemas.microsoft.com/office/powerpoint/2010/main" val="204788705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22DD1D-7991-7E3F-CEC8-B54E0AAF5719}"/>
              </a:ext>
            </a:extLst>
          </p:cNvPr>
          <p:cNvSpPr>
            <a:spLocks noGrp="1"/>
          </p:cNvSpPr>
          <p:nvPr>
            <p:ph type="ctrTitle"/>
          </p:nvPr>
        </p:nvSpPr>
        <p:spPr/>
        <p:txBody>
          <a:bodyPr/>
          <a:lstStyle/>
          <a:p>
            <a:r>
              <a:rPr lang="en-GB" dirty="0"/>
              <a:t>Use Cases</a:t>
            </a:r>
          </a:p>
        </p:txBody>
      </p:sp>
      <p:sp>
        <p:nvSpPr>
          <p:cNvPr id="7" name="Subtitle 6">
            <a:extLst>
              <a:ext uri="{FF2B5EF4-FFF2-40B4-BE49-F238E27FC236}">
                <a16:creationId xmlns:a16="http://schemas.microsoft.com/office/drawing/2014/main" id="{59E712DA-230A-7DED-8371-E9C9F7225274}"/>
              </a:ext>
            </a:extLst>
          </p:cNvPr>
          <p:cNvSpPr>
            <a:spLocks noGrp="1"/>
          </p:cNvSpPr>
          <p:nvPr>
            <p:ph type="subTitle" idx="1"/>
          </p:nvPr>
        </p:nvSpPr>
        <p:spPr/>
        <p:txBody>
          <a:bodyPr/>
          <a:lstStyle/>
          <a:p>
            <a:r>
              <a:rPr lang="en-GB" dirty="0"/>
              <a:t>IsoMatch FarmCentre</a:t>
            </a:r>
          </a:p>
        </p:txBody>
      </p:sp>
      <p:sp>
        <p:nvSpPr>
          <p:cNvPr id="67" name="Oval 66">
            <a:extLst>
              <a:ext uri="{FF2B5EF4-FFF2-40B4-BE49-F238E27FC236}">
                <a16:creationId xmlns:a16="http://schemas.microsoft.com/office/drawing/2014/main" id="{3A125068-B494-B3B7-8AD4-21C31F9A9DDC}"/>
              </a:ext>
            </a:extLst>
          </p:cNvPr>
          <p:cNvSpPr/>
          <p:nvPr/>
        </p:nvSpPr>
        <p:spPr>
          <a:xfrm flipV="1">
            <a:off x="468313" y="4573116"/>
            <a:ext cx="8208000" cy="362797"/>
          </a:xfrm>
          <a:prstGeom prst="ellipse">
            <a:avLst/>
          </a:prstGeom>
          <a:gradFill flip="none" rotWithShape="1">
            <a:gsLst>
              <a:gs pos="0">
                <a:schemeClr val="tx1">
                  <a:lumMod val="95000"/>
                  <a:lumOff val="5000"/>
                  <a:alpha val="15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685783" fontAlgn="auto">
              <a:spcBef>
                <a:spcPts val="0"/>
              </a:spcBef>
              <a:spcAft>
                <a:spcPts val="0"/>
              </a:spcAft>
              <a:defRPr/>
            </a:pPr>
            <a:endParaRPr lang="en-US" sz="1200" b="0" kern="0">
              <a:solidFill>
                <a:schemeClr val="bg1"/>
              </a:solidFill>
              <a:latin typeface="Calibri"/>
              <a:ea typeface="+mn-ea"/>
              <a:cs typeface="+mn-cs"/>
            </a:endParaRPr>
          </a:p>
        </p:txBody>
      </p:sp>
      <p:sp>
        <p:nvSpPr>
          <p:cNvPr id="2" name="Freeform 7">
            <a:hlinkClick r:id="" action="ppaction://customshow?id=6&amp;return=true"/>
            <a:extLst>
              <a:ext uri="{FF2B5EF4-FFF2-40B4-BE49-F238E27FC236}">
                <a16:creationId xmlns:a16="http://schemas.microsoft.com/office/drawing/2014/main" id="{60256768-BCD3-A436-98D4-17476E62D84B}"/>
              </a:ext>
            </a:extLst>
          </p:cNvPr>
          <p:cNvSpPr>
            <a:spLocks/>
          </p:cNvSpPr>
          <p:nvPr/>
        </p:nvSpPr>
        <p:spPr bwMode="auto">
          <a:xfrm>
            <a:off x="4638574" y="1375603"/>
            <a:ext cx="1188632" cy="1469094"/>
          </a:xfrm>
          <a:custGeom>
            <a:avLst/>
            <a:gdLst>
              <a:gd name="T0" fmla="*/ 87 w 1602"/>
              <a:gd name="T1" fmla="*/ 0 h 1980"/>
              <a:gd name="T2" fmla="*/ 113 w 1602"/>
              <a:gd name="T3" fmla="*/ 4 h 1980"/>
              <a:gd name="T4" fmla="*/ 142 w 1602"/>
              <a:gd name="T5" fmla="*/ 16 h 1980"/>
              <a:gd name="T6" fmla="*/ 1538 w 1602"/>
              <a:gd name="T7" fmla="*/ 717 h 1980"/>
              <a:gd name="T8" fmla="*/ 1565 w 1602"/>
              <a:gd name="T9" fmla="*/ 734 h 1980"/>
              <a:gd name="T10" fmla="*/ 1585 w 1602"/>
              <a:gd name="T11" fmla="*/ 752 h 1980"/>
              <a:gd name="T12" fmla="*/ 1596 w 1602"/>
              <a:gd name="T13" fmla="*/ 773 h 1980"/>
              <a:gd name="T14" fmla="*/ 1602 w 1602"/>
              <a:gd name="T15" fmla="*/ 796 h 1980"/>
              <a:gd name="T16" fmla="*/ 1600 w 1602"/>
              <a:gd name="T17" fmla="*/ 818 h 1980"/>
              <a:gd name="T18" fmla="*/ 1592 w 1602"/>
              <a:gd name="T19" fmla="*/ 842 h 1980"/>
              <a:gd name="T20" fmla="*/ 1577 w 1602"/>
              <a:gd name="T21" fmla="*/ 865 h 1980"/>
              <a:gd name="T22" fmla="*/ 1554 w 1602"/>
              <a:gd name="T23" fmla="*/ 884 h 1980"/>
              <a:gd name="T24" fmla="*/ 128 w 1602"/>
              <a:gd name="T25" fmla="*/ 1954 h 1980"/>
              <a:gd name="T26" fmla="*/ 104 w 1602"/>
              <a:gd name="T27" fmla="*/ 1969 h 1980"/>
              <a:gd name="T28" fmla="*/ 83 w 1602"/>
              <a:gd name="T29" fmla="*/ 1978 h 1980"/>
              <a:gd name="T30" fmla="*/ 63 w 1602"/>
              <a:gd name="T31" fmla="*/ 1980 h 1980"/>
              <a:gd name="T32" fmla="*/ 45 w 1602"/>
              <a:gd name="T33" fmla="*/ 1978 h 1980"/>
              <a:gd name="T34" fmla="*/ 30 w 1602"/>
              <a:gd name="T35" fmla="*/ 1971 h 1980"/>
              <a:gd name="T36" fmla="*/ 17 w 1602"/>
              <a:gd name="T37" fmla="*/ 1958 h 1980"/>
              <a:gd name="T38" fmla="*/ 8 w 1602"/>
              <a:gd name="T39" fmla="*/ 1939 h 1980"/>
              <a:gd name="T40" fmla="*/ 1 w 1602"/>
              <a:gd name="T41" fmla="*/ 1917 h 1980"/>
              <a:gd name="T42" fmla="*/ 0 w 1602"/>
              <a:gd name="T43" fmla="*/ 1891 h 1980"/>
              <a:gd name="T44" fmla="*/ 0 w 1602"/>
              <a:gd name="T45" fmla="*/ 103 h 1980"/>
              <a:gd name="T46" fmla="*/ 2 w 1602"/>
              <a:gd name="T47" fmla="*/ 73 h 1980"/>
              <a:gd name="T48" fmla="*/ 10 w 1602"/>
              <a:gd name="T49" fmla="*/ 48 h 1980"/>
              <a:gd name="T50" fmla="*/ 23 w 1602"/>
              <a:gd name="T51" fmla="*/ 26 h 1980"/>
              <a:gd name="T52" fmla="*/ 42 w 1602"/>
              <a:gd name="T53" fmla="*/ 12 h 1980"/>
              <a:gd name="T54" fmla="*/ 63 w 1602"/>
              <a:gd name="T55" fmla="*/ 3 h 1980"/>
              <a:gd name="T56" fmla="*/ 87 w 1602"/>
              <a:gd name="T57" fmla="*/ 0 h 1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602" h="1980">
                <a:moveTo>
                  <a:pt x="87" y="0"/>
                </a:moveTo>
                <a:lnTo>
                  <a:pt x="113" y="4"/>
                </a:lnTo>
                <a:lnTo>
                  <a:pt x="142" y="16"/>
                </a:lnTo>
                <a:lnTo>
                  <a:pt x="1538" y="717"/>
                </a:lnTo>
                <a:lnTo>
                  <a:pt x="1565" y="734"/>
                </a:lnTo>
                <a:lnTo>
                  <a:pt x="1585" y="752"/>
                </a:lnTo>
                <a:lnTo>
                  <a:pt x="1596" y="773"/>
                </a:lnTo>
                <a:lnTo>
                  <a:pt x="1602" y="796"/>
                </a:lnTo>
                <a:lnTo>
                  <a:pt x="1600" y="818"/>
                </a:lnTo>
                <a:lnTo>
                  <a:pt x="1592" y="842"/>
                </a:lnTo>
                <a:lnTo>
                  <a:pt x="1577" y="865"/>
                </a:lnTo>
                <a:lnTo>
                  <a:pt x="1554" y="884"/>
                </a:lnTo>
                <a:lnTo>
                  <a:pt x="128" y="1954"/>
                </a:lnTo>
                <a:lnTo>
                  <a:pt x="104" y="1969"/>
                </a:lnTo>
                <a:lnTo>
                  <a:pt x="83" y="1978"/>
                </a:lnTo>
                <a:lnTo>
                  <a:pt x="63" y="1980"/>
                </a:lnTo>
                <a:lnTo>
                  <a:pt x="45" y="1978"/>
                </a:lnTo>
                <a:lnTo>
                  <a:pt x="30" y="1971"/>
                </a:lnTo>
                <a:lnTo>
                  <a:pt x="17" y="1958"/>
                </a:lnTo>
                <a:lnTo>
                  <a:pt x="8" y="1939"/>
                </a:lnTo>
                <a:lnTo>
                  <a:pt x="1" y="1917"/>
                </a:lnTo>
                <a:lnTo>
                  <a:pt x="0" y="1891"/>
                </a:lnTo>
                <a:lnTo>
                  <a:pt x="0" y="103"/>
                </a:lnTo>
                <a:lnTo>
                  <a:pt x="2" y="73"/>
                </a:lnTo>
                <a:lnTo>
                  <a:pt x="10" y="48"/>
                </a:lnTo>
                <a:lnTo>
                  <a:pt x="23" y="26"/>
                </a:lnTo>
                <a:lnTo>
                  <a:pt x="42" y="12"/>
                </a:lnTo>
                <a:lnTo>
                  <a:pt x="63" y="3"/>
                </a:lnTo>
                <a:lnTo>
                  <a:pt x="87"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200">
              <a:solidFill>
                <a:schemeClr val="bg1"/>
              </a:solidFill>
            </a:endParaRPr>
          </a:p>
        </p:txBody>
      </p:sp>
      <p:sp>
        <p:nvSpPr>
          <p:cNvPr id="3" name="Freeform 8">
            <a:hlinkClick r:id="" action="ppaction://customshow?id=7&amp;return=true"/>
            <a:extLst>
              <a:ext uri="{FF2B5EF4-FFF2-40B4-BE49-F238E27FC236}">
                <a16:creationId xmlns:a16="http://schemas.microsoft.com/office/drawing/2014/main" id="{7276E440-7778-098F-F9B7-6C662D6A1A27}"/>
              </a:ext>
            </a:extLst>
          </p:cNvPr>
          <p:cNvSpPr>
            <a:spLocks/>
          </p:cNvSpPr>
          <p:nvPr/>
        </p:nvSpPr>
        <p:spPr bwMode="auto">
          <a:xfrm>
            <a:off x="4776911" y="2070327"/>
            <a:ext cx="1423093" cy="1271732"/>
          </a:xfrm>
          <a:custGeom>
            <a:avLst/>
            <a:gdLst>
              <a:gd name="T0" fmla="*/ 1542 w 1918"/>
              <a:gd name="T1" fmla="*/ 0 h 1714"/>
              <a:gd name="T2" fmla="*/ 1563 w 1918"/>
              <a:gd name="T3" fmla="*/ 3 h 1714"/>
              <a:gd name="T4" fmla="*/ 1582 w 1918"/>
              <a:gd name="T5" fmla="*/ 10 h 1714"/>
              <a:gd name="T6" fmla="*/ 1599 w 1918"/>
              <a:gd name="T7" fmla="*/ 23 h 1714"/>
              <a:gd name="T8" fmla="*/ 1614 w 1918"/>
              <a:gd name="T9" fmla="*/ 40 h 1714"/>
              <a:gd name="T10" fmla="*/ 1624 w 1918"/>
              <a:gd name="T11" fmla="*/ 62 h 1714"/>
              <a:gd name="T12" fmla="*/ 1631 w 1918"/>
              <a:gd name="T13" fmla="*/ 89 h 1714"/>
              <a:gd name="T14" fmla="*/ 1915 w 1918"/>
              <a:gd name="T15" fmla="*/ 1593 h 1714"/>
              <a:gd name="T16" fmla="*/ 1918 w 1918"/>
              <a:gd name="T17" fmla="*/ 1624 h 1714"/>
              <a:gd name="T18" fmla="*/ 1915 w 1918"/>
              <a:gd name="T19" fmla="*/ 1652 h 1714"/>
              <a:gd name="T20" fmla="*/ 1906 w 1918"/>
              <a:gd name="T21" fmla="*/ 1674 h 1714"/>
              <a:gd name="T22" fmla="*/ 1891 w 1918"/>
              <a:gd name="T23" fmla="*/ 1693 h 1714"/>
              <a:gd name="T24" fmla="*/ 1871 w 1918"/>
              <a:gd name="T25" fmla="*/ 1706 h 1714"/>
              <a:gd name="T26" fmla="*/ 1849 w 1918"/>
              <a:gd name="T27" fmla="*/ 1712 h 1714"/>
              <a:gd name="T28" fmla="*/ 1821 w 1918"/>
              <a:gd name="T29" fmla="*/ 1714 h 1714"/>
              <a:gd name="T30" fmla="*/ 1791 w 1918"/>
              <a:gd name="T31" fmla="*/ 1708 h 1714"/>
              <a:gd name="T32" fmla="*/ 71 w 1918"/>
              <a:gd name="T33" fmla="*/ 1236 h 1714"/>
              <a:gd name="T34" fmla="*/ 43 w 1918"/>
              <a:gd name="T35" fmla="*/ 1226 h 1714"/>
              <a:gd name="T36" fmla="*/ 22 w 1918"/>
              <a:gd name="T37" fmla="*/ 1213 h 1714"/>
              <a:gd name="T38" fmla="*/ 8 w 1918"/>
              <a:gd name="T39" fmla="*/ 1197 h 1714"/>
              <a:gd name="T40" fmla="*/ 0 w 1918"/>
              <a:gd name="T41" fmla="*/ 1178 h 1714"/>
              <a:gd name="T42" fmla="*/ 0 w 1918"/>
              <a:gd name="T43" fmla="*/ 1160 h 1714"/>
              <a:gd name="T44" fmla="*/ 8 w 1918"/>
              <a:gd name="T45" fmla="*/ 1139 h 1714"/>
              <a:gd name="T46" fmla="*/ 22 w 1918"/>
              <a:gd name="T47" fmla="*/ 1119 h 1714"/>
              <a:gd name="T48" fmla="*/ 45 w 1918"/>
              <a:gd name="T49" fmla="*/ 1099 h 1714"/>
              <a:gd name="T50" fmla="*/ 1474 w 1918"/>
              <a:gd name="T51" fmla="*/ 27 h 1714"/>
              <a:gd name="T52" fmla="*/ 1497 w 1918"/>
              <a:gd name="T53" fmla="*/ 12 h 1714"/>
              <a:gd name="T54" fmla="*/ 1520 w 1918"/>
              <a:gd name="T55" fmla="*/ 4 h 1714"/>
              <a:gd name="T56" fmla="*/ 1542 w 1918"/>
              <a:gd name="T57" fmla="*/ 0 h 1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8" h="1714">
                <a:moveTo>
                  <a:pt x="1542" y="0"/>
                </a:moveTo>
                <a:lnTo>
                  <a:pt x="1563" y="3"/>
                </a:lnTo>
                <a:lnTo>
                  <a:pt x="1582" y="10"/>
                </a:lnTo>
                <a:lnTo>
                  <a:pt x="1599" y="23"/>
                </a:lnTo>
                <a:lnTo>
                  <a:pt x="1614" y="40"/>
                </a:lnTo>
                <a:lnTo>
                  <a:pt x="1624" y="62"/>
                </a:lnTo>
                <a:lnTo>
                  <a:pt x="1631" y="89"/>
                </a:lnTo>
                <a:lnTo>
                  <a:pt x="1915" y="1593"/>
                </a:lnTo>
                <a:lnTo>
                  <a:pt x="1918" y="1624"/>
                </a:lnTo>
                <a:lnTo>
                  <a:pt x="1915" y="1652"/>
                </a:lnTo>
                <a:lnTo>
                  <a:pt x="1906" y="1674"/>
                </a:lnTo>
                <a:lnTo>
                  <a:pt x="1891" y="1693"/>
                </a:lnTo>
                <a:lnTo>
                  <a:pt x="1871" y="1706"/>
                </a:lnTo>
                <a:lnTo>
                  <a:pt x="1849" y="1712"/>
                </a:lnTo>
                <a:lnTo>
                  <a:pt x="1821" y="1714"/>
                </a:lnTo>
                <a:lnTo>
                  <a:pt x="1791" y="1708"/>
                </a:lnTo>
                <a:lnTo>
                  <a:pt x="71" y="1236"/>
                </a:lnTo>
                <a:lnTo>
                  <a:pt x="43" y="1226"/>
                </a:lnTo>
                <a:lnTo>
                  <a:pt x="22" y="1213"/>
                </a:lnTo>
                <a:lnTo>
                  <a:pt x="8" y="1197"/>
                </a:lnTo>
                <a:lnTo>
                  <a:pt x="0" y="1178"/>
                </a:lnTo>
                <a:lnTo>
                  <a:pt x="0" y="1160"/>
                </a:lnTo>
                <a:lnTo>
                  <a:pt x="8" y="1139"/>
                </a:lnTo>
                <a:lnTo>
                  <a:pt x="22" y="1119"/>
                </a:lnTo>
                <a:lnTo>
                  <a:pt x="45" y="1099"/>
                </a:lnTo>
                <a:lnTo>
                  <a:pt x="1474" y="27"/>
                </a:lnTo>
                <a:lnTo>
                  <a:pt x="1497" y="12"/>
                </a:lnTo>
                <a:lnTo>
                  <a:pt x="1520" y="4"/>
                </a:lnTo>
                <a:lnTo>
                  <a:pt x="1542"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200">
              <a:solidFill>
                <a:schemeClr val="bg1"/>
              </a:solidFill>
            </a:endParaRPr>
          </a:p>
        </p:txBody>
      </p:sp>
      <p:sp>
        <p:nvSpPr>
          <p:cNvPr id="4" name="Freeform 9">
            <a:hlinkClick r:id="" action="ppaction://customshow?id=5&amp;return=true"/>
            <a:extLst>
              <a:ext uri="{FF2B5EF4-FFF2-40B4-BE49-F238E27FC236}">
                <a16:creationId xmlns:a16="http://schemas.microsoft.com/office/drawing/2014/main" id="{AD55C19C-21E4-524B-AD37-919C517F5AD8}"/>
              </a:ext>
            </a:extLst>
          </p:cNvPr>
          <p:cNvSpPr>
            <a:spLocks/>
          </p:cNvSpPr>
          <p:nvPr/>
        </p:nvSpPr>
        <p:spPr bwMode="auto">
          <a:xfrm>
            <a:off x="3342066" y="1386149"/>
            <a:ext cx="1184922" cy="1468352"/>
          </a:xfrm>
          <a:custGeom>
            <a:avLst/>
            <a:gdLst>
              <a:gd name="T0" fmla="*/ 1508 w 1597"/>
              <a:gd name="T1" fmla="*/ 0 h 1979"/>
              <a:gd name="T2" fmla="*/ 1533 w 1597"/>
              <a:gd name="T3" fmla="*/ 3 h 1979"/>
              <a:gd name="T4" fmla="*/ 1554 w 1597"/>
              <a:gd name="T5" fmla="*/ 12 h 1979"/>
              <a:gd name="T6" fmla="*/ 1572 w 1597"/>
              <a:gd name="T7" fmla="*/ 28 h 1979"/>
              <a:gd name="T8" fmla="*/ 1585 w 1597"/>
              <a:gd name="T9" fmla="*/ 48 h 1979"/>
              <a:gd name="T10" fmla="*/ 1594 w 1597"/>
              <a:gd name="T11" fmla="*/ 74 h 1979"/>
              <a:gd name="T12" fmla="*/ 1597 w 1597"/>
              <a:gd name="T13" fmla="*/ 104 h 1979"/>
              <a:gd name="T14" fmla="*/ 1597 w 1597"/>
              <a:gd name="T15" fmla="*/ 1889 h 1979"/>
              <a:gd name="T16" fmla="*/ 1594 w 1597"/>
              <a:gd name="T17" fmla="*/ 1916 h 1979"/>
              <a:gd name="T18" fmla="*/ 1589 w 1597"/>
              <a:gd name="T19" fmla="*/ 1938 h 1979"/>
              <a:gd name="T20" fmla="*/ 1580 w 1597"/>
              <a:gd name="T21" fmla="*/ 1957 h 1979"/>
              <a:gd name="T22" fmla="*/ 1566 w 1597"/>
              <a:gd name="T23" fmla="*/ 1970 h 1979"/>
              <a:gd name="T24" fmla="*/ 1550 w 1597"/>
              <a:gd name="T25" fmla="*/ 1977 h 1979"/>
              <a:gd name="T26" fmla="*/ 1533 w 1597"/>
              <a:gd name="T27" fmla="*/ 1979 h 1979"/>
              <a:gd name="T28" fmla="*/ 1513 w 1597"/>
              <a:gd name="T29" fmla="*/ 1977 h 1979"/>
              <a:gd name="T30" fmla="*/ 1492 w 1597"/>
              <a:gd name="T31" fmla="*/ 1967 h 1979"/>
              <a:gd name="T32" fmla="*/ 1469 w 1597"/>
              <a:gd name="T33" fmla="*/ 1953 h 1979"/>
              <a:gd name="T34" fmla="*/ 48 w 1597"/>
              <a:gd name="T35" fmla="*/ 873 h 1979"/>
              <a:gd name="T36" fmla="*/ 25 w 1597"/>
              <a:gd name="T37" fmla="*/ 851 h 1979"/>
              <a:gd name="T38" fmla="*/ 9 w 1597"/>
              <a:gd name="T39" fmla="*/ 829 h 1979"/>
              <a:gd name="T40" fmla="*/ 1 w 1597"/>
              <a:gd name="T41" fmla="*/ 806 h 1979"/>
              <a:gd name="T42" fmla="*/ 0 w 1597"/>
              <a:gd name="T43" fmla="*/ 783 h 1979"/>
              <a:gd name="T44" fmla="*/ 5 w 1597"/>
              <a:gd name="T45" fmla="*/ 760 h 1979"/>
              <a:gd name="T46" fmla="*/ 17 w 1597"/>
              <a:gd name="T47" fmla="*/ 739 h 1979"/>
              <a:gd name="T48" fmla="*/ 37 w 1597"/>
              <a:gd name="T49" fmla="*/ 721 h 1979"/>
              <a:gd name="T50" fmla="*/ 63 w 1597"/>
              <a:gd name="T51" fmla="*/ 705 h 1979"/>
              <a:gd name="T52" fmla="*/ 1453 w 1597"/>
              <a:gd name="T53" fmla="*/ 16 h 1979"/>
              <a:gd name="T54" fmla="*/ 1482 w 1597"/>
              <a:gd name="T55" fmla="*/ 4 h 1979"/>
              <a:gd name="T56" fmla="*/ 1508 w 1597"/>
              <a:gd name="T57" fmla="*/ 0 h 1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97" h="1979">
                <a:moveTo>
                  <a:pt x="1508" y="0"/>
                </a:moveTo>
                <a:lnTo>
                  <a:pt x="1533" y="3"/>
                </a:lnTo>
                <a:lnTo>
                  <a:pt x="1554" y="12"/>
                </a:lnTo>
                <a:lnTo>
                  <a:pt x="1572" y="28"/>
                </a:lnTo>
                <a:lnTo>
                  <a:pt x="1585" y="48"/>
                </a:lnTo>
                <a:lnTo>
                  <a:pt x="1594" y="74"/>
                </a:lnTo>
                <a:lnTo>
                  <a:pt x="1597" y="104"/>
                </a:lnTo>
                <a:lnTo>
                  <a:pt x="1597" y="1889"/>
                </a:lnTo>
                <a:lnTo>
                  <a:pt x="1594" y="1916"/>
                </a:lnTo>
                <a:lnTo>
                  <a:pt x="1589" y="1938"/>
                </a:lnTo>
                <a:lnTo>
                  <a:pt x="1580" y="1957"/>
                </a:lnTo>
                <a:lnTo>
                  <a:pt x="1566" y="1970"/>
                </a:lnTo>
                <a:lnTo>
                  <a:pt x="1550" y="1977"/>
                </a:lnTo>
                <a:lnTo>
                  <a:pt x="1533" y="1979"/>
                </a:lnTo>
                <a:lnTo>
                  <a:pt x="1513" y="1977"/>
                </a:lnTo>
                <a:lnTo>
                  <a:pt x="1492" y="1967"/>
                </a:lnTo>
                <a:lnTo>
                  <a:pt x="1469" y="1953"/>
                </a:lnTo>
                <a:lnTo>
                  <a:pt x="48" y="873"/>
                </a:lnTo>
                <a:lnTo>
                  <a:pt x="25" y="851"/>
                </a:lnTo>
                <a:lnTo>
                  <a:pt x="9" y="829"/>
                </a:lnTo>
                <a:lnTo>
                  <a:pt x="1" y="806"/>
                </a:lnTo>
                <a:lnTo>
                  <a:pt x="0" y="783"/>
                </a:lnTo>
                <a:lnTo>
                  <a:pt x="5" y="760"/>
                </a:lnTo>
                <a:lnTo>
                  <a:pt x="17" y="739"/>
                </a:lnTo>
                <a:lnTo>
                  <a:pt x="37" y="721"/>
                </a:lnTo>
                <a:lnTo>
                  <a:pt x="63" y="705"/>
                </a:lnTo>
                <a:lnTo>
                  <a:pt x="1453" y="16"/>
                </a:lnTo>
                <a:lnTo>
                  <a:pt x="1482" y="4"/>
                </a:lnTo>
                <a:lnTo>
                  <a:pt x="1508"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788">
              <a:solidFill>
                <a:schemeClr val="bg1"/>
              </a:solidFill>
            </a:endParaRPr>
          </a:p>
        </p:txBody>
      </p:sp>
      <p:sp>
        <p:nvSpPr>
          <p:cNvPr id="5" name="Freeform 10">
            <a:hlinkClick r:id="" action="ppaction://customshow?id=10&amp;return=true"/>
            <a:extLst>
              <a:ext uri="{FF2B5EF4-FFF2-40B4-BE49-F238E27FC236}">
                <a16:creationId xmlns:a16="http://schemas.microsoft.com/office/drawing/2014/main" id="{AC94DED4-72DA-9167-84B7-ED0FE51BAD22}"/>
              </a:ext>
            </a:extLst>
          </p:cNvPr>
          <p:cNvSpPr>
            <a:spLocks/>
          </p:cNvSpPr>
          <p:nvPr/>
        </p:nvSpPr>
        <p:spPr bwMode="auto">
          <a:xfrm>
            <a:off x="3016305" y="3104731"/>
            <a:ext cx="1412705" cy="1331088"/>
          </a:xfrm>
          <a:custGeom>
            <a:avLst/>
            <a:gdLst>
              <a:gd name="T0" fmla="*/ 1852 w 1904"/>
              <a:gd name="T1" fmla="*/ 0 h 1794"/>
              <a:gd name="T2" fmla="*/ 1871 w 1904"/>
              <a:gd name="T3" fmla="*/ 5 h 1794"/>
              <a:gd name="T4" fmla="*/ 1886 w 1904"/>
              <a:gd name="T5" fmla="*/ 13 h 1794"/>
              <a:gd name="T6" fmla="*/ 1896 w 1904"/>
              <a:gd name="T7" fmla="*/ 26 h 1794"/>
              <a:gd name="T8" fmla="*/ 1903 w 1904"/>
              <a:gd name="T9" fmla="*/ 42 h 1794"/>
              <a:gd name="T10" fmla="*/ 1904 w 1904"/>
              <a:gd name="T11" fmla="*/ 62 h 1794"/>
              <a:gd name="T12" fmla="*/ 1900 w 1904"/>
              <a:gd name="T13" fmla="*/ 84 h 1794"/>
              <a:gd name="T14" fmla="*/ 1890 w 1904"/>
              <a:gd name="T15" fmla="*/ 110 h 1794"/>
              <a:gd name="T16" fmla="*/ 1152 w 1904"/>
              <a:gd name="T17" fmla="*/ 1728 h 1794"/>
              <a:gd name="T18" fmla="*/ 1136 w 1904"/>
              <a:gd name="T19" fmla="*/ 1754 h 1794"/>
              <a:gd name="T20" fmla="*/ 1118 w 1904"/>
              <a:gd name="T21" fmla="*/ 1774 h 1794"/>
              <a:gd name="T22" fmla="*/ 1097 w 1904"/>
              <a:gd name="T23" fmla="*/ 1787 h 1794"/>
              <a:gd name="T24" fmla="*/ 1074 w 1904"/>
              <a:gd name="T25" fmla="*/ 1794 h 1794"/>
              <a:gd name="T26" fmla="*/ 1051 w 1904"/>
              <a:gd name="T27" fmla="*/ 1794 h 1794"/>
              <a:gd name="T28" fmla="*/ 1027 w 1904"/>
              <a:gd name="T29" fmla="*/ 1787 h 1794"/>
              <a:gd name="T30" fmla="*/ 1004 w 1904"/>
              <a:gd name="T31" fmla="*/ 1773 h 1794"/>
              <a:gd name="T32" fmla="*/ 982 w 1904"/>
              <a:gd name="T33" fmla="*/ 1750 h 1794"/>
              <a:gd name="T34" fmla="*/ 31 w 1904"/>
              <a:gd name="T35" fmla="*/ 633 h 1794"/>
              <a:gd name="T36" fmla="*/ 16 w 1904"/>
              <a:gd name="T37" fmla="*/ 611 h 1794"/>
              <a:gd name="T38" fmla="*/ 5 w 1904"/>
              <a:gd name="T39" fmla="*/ 588 h 1794"/>
              <a:gd name="T40" fmla="*/ 0 w 1904"/>
              <a:gd name="T41" fmla="*/ 566 h 1794"/>
              <a:gd name="T42" fmla="*/ 1 w 1904"/>
              <a:gd name="T43" fmla="*/ 545 h 1794"/>
              <a:gd name="T44" fmla="*/ 8 w 1904"/>
              <a:gd name="T45" fmla="*/ 525 h 1794"/>
              <a:gd name="T46" fmla="*/ 18 w 1904"/>
              <a:gd name="T47" fmla="*/ 508 h 1794"/>
              <a:gd name="T48" fmla="*/ 34 w 1904"/>
              <a:gd name="T49" fmla="*/ 492 h 1794"/>
              <a:gd name="T50" fmla="*/ 57 w 1904"/>
              <a:gd name="T51" fmla="*/ 478 h 1794"/>
              <a:gd name="T52" fmla="*/ 82 w 1904"/>
              <a:gd name="T53" fmla="*/ 469 h 1794"/>
              <a:gd name="T54" fmla="*/ 1803 w 1904"/>
              <a:gd name="T55" fmla="*/ 6 h 1794"/>
              <a:gd name="T56" fmla="*/ 1829 w 1904"/>
              <a:gd name="T57" fmla="*/ 1 h 1794"/>
              <a:gd name="T58" fmla="*/ 1852 w 1904"/>
              <a:gd name="T59" fmla="*/ 0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04" h="1794">
                <a:moveTo>
                  <a:pt x="1852" y="0"/>
                </a:moveTo>
                <a:lnTo>
                  <a:pt x="1871" y="5"/>
                </a:lnTo>
                <a:lnTo>
                  <a:pt x="1886" y="13"/>
                </a:lnTo>
                <a:lnTo>
                  <a:pt x="1896" y="26"/>
                </a:lnTo>
                <a:lnTo>
                  <a:pt x="1903" y="42"/>
                </a:lnTo>
                <a:lnTo>
                  <a:pt x="1904" y="62"/>
                </a:lnTo>
                <a:lnTo>
                  <a:pt x="1900" y="84"/>
                </a:lnTo>
                <a:lnTo>
                  <a:pt x="1890" y="110"/>
                </a:lnTo>
                <a:lnTo>
                  <a:pt x="1152" y="1728"/>
                </a:lnTo>
                <a:lnTo>
                  <a:pt x="1136" y="1754"/>
                </a:lnTo>
                <a:lnTo>
                  <a:pt x="1118" y="1774"/>
                </a:lnTo>
                <a:lnTo>
                  <a:pt x="1097" y="1787"/>
                </a:lnTo>
                <a:lnTo>
                  <a:pt x="1074" y="1794"/>
                </a:lnTo>
                <a:lnTo>
                  <a:pt x="1051" y="1794"/>
                </a:lnTo>
                <a:lnTo>
                  <a:pt x="1027" y="1787"/>
                </a:lnTo>
                <a:lnTo>
                  <a:pt x="1004" y="1773"/>
                </a:lnTo>
                <a:lnTo>
                  <a:pt x="982" y="1750"/>
                </a:lnTo>
                <a:lnTo>
                  <a:pt x="31" y="633"/>
                </a:lnTo>
                <a:lnTo>
                  <a:pt x="16" y="611"/>
                </a:lnTo>
                <a:lnTo>
                  <a:pt x="5" y="588"/>
                </a:lnTo>
                <a:lnTo>
                  <a:pt x="0" y="566"/>
                </a:lnTo>
                <a:lnTo>
                  <a:pt x="1" y="545"/>
                </a:lnTo>
                <a:lnTo>
                  <a:pt x="8" y="525"/>
                </a:lnTo>
                <a:lnTo>
                  <a:pt x="18" y="508"/>
                </a:lnTo>
                <a:lnTo>
                  <a:pt x="34" y="492"/>
                </a:lnTo>
                <a:lnTo>
                  <a:pt x="57" y="478"/>
                </a:lnTo>
                <a:lnTo>
                  <a:pt x="82" y="469"/>
                </a:lnTo>
                <a:lnTo>
                  <a:pt x="1803" y="6"/>
                </a:lnTo>
                <a:lnTo>
                  <a:pt x="1829" y="1"/>
                </a:lnTo>
                <a:lnTo>
                  <a:pt x="1852" y="0"/>
                </a:lnTo>
                <a:close/>
              </a:path>
            </a:pathLst>
          </a:custGeom>
          <a:solidFill>
            <a:schemeClr val="accent1"/>
          </a:solidFill>
          <a:ln w="0">
            <a:noFill/>
            <a:prstDash val="solid"/>
            <a:round/>
            <a:headEnd/>
            <a:tailEnd/>
          </a:ln>
        </p:spPr>
        <p:txBody>
          <a:bodyPr vert="horz" wrap="square" lIns="68580" tIns="34290" rIns="68580" bIns="34290" numCol="1" anchor="t" anchorCtr="0" compatLnSpc="1">
            <a:prstTxWarp prst="textNoShape">
              <a:avLst/>
            </a:prstTxWarp>
          </a:bodyPr>
          <a:lstStyle/>
          <a:p>
            <a:pPr algn="l">
              <a:lnSpc>
                <a:spcPct val="80000"/>
              </a:lnSpc>
            </a:pPr>
            <a:endParaRPr lang="en-IN" sz="750" dirty="0">
              <a:solidFill>
                <a:schemeClr val="bg1"/>
              </a:solidFill>
            </a:endParaRPr>
          </a:p>
          <a:p>
            <a:pPr algn="l">
              <a:lnSpc>
                <a:spcPct val="80000"/>
              </a:lnSpc>
            </a:pPr>
            <a:endParaRPr lang="en-IN" sz="750" dirty="0">
              <a:solidFill>
                <a:schemeClr val="bg1"/>
              </a:solidFill>
            </a:endParaRPr>
          </a:p>
          <a:p>
            <a:pPr algn="l">
              <a:lnSpc>
                <a:spcPct val="80000"/>
              </a:lnSpc>
            </a:pPr>
            <a:endParaRPr lang="en-IN" sz="750" dirty="0">
              <a:solidFill>
                <a:schemeClr val="bg1"/>
              </a:solidFill>
            </a:endParaRPr>
          </a:p>
        </p:txBody>
      </p:sp>
      <p:sp>
        <p:nvSpPr>
          <p:cNvPr id="8" name="Freeform 11">
            <a:hlinkClick r:id="" action="ppaction://customshow?id=11&amp;return=true"/>
            <a:extLst>
              <a:ext uri="{FF2B5EF4-FFF2-40B4-BE49-F238E27FC236}">
                <a16:creationId xmlns:a16="http://schemas.microsoft.com/office/drawing/2014/main" id="{FE1133EC-9DF2-D48D-FDAD-6B30211E54D5}"/>
              </a:ext>
            </a:extLst>
          </p:cNvPr>
          <p:cNvSpPr>
            <a:spLocks/>
          </p:cNvSpPr>
          <p:nvPr/>
        </p:nvSpPr>
        <p:spPr bwMode="auto">
          <a:xfrm>
            <a:off x="2963212" y="2098279"/>
            <a:ext cx="1422351" cy="1269505"/>
          </a:xfrm>
          <a:custGeom>
            <a:avLst/>
            <a:gdLst>
              <a:gd name="T0" fmla="*/ 385 w 1917"/>
              <a:gd name="T1" fmla="*/ 0 h 1711"/>
              <a:gd name="T2" fmla="*/ 407 w 1917"/>
              <a:gd name="T3" fmla="*/ 3 h 1711"/>
              <a:gd name="T4" fmla="*/ 430 w 1917"/>
              <a:gd name="T5" fmla="*/ 12 h 1711"/>
              <a:gd name="T6" fmla="*/ 453 w 1917"/>
              <a:gd name="T7" fmla="*/ 27 h 1711"/>
              <a:gd name="T8" fmla="*/ 1872 w 1917"/>
              <a:gd name="T9" fmla="*/ 1104 h 1711"/>
              <a:gd name="T10" fmla="*/ 1894 w 1917"/>
              <a:gd name="T11" fmla="*/ 1125 h 1711"/>
              <a:gd name="T12" fmla="*/ 1909 w 1917"/>
              <a:gd name="T13" fmla="*/ 1145 h 1711"/>
              <a:gd name="T14" fmla="*/ 1917 w 1917"/>
              <a:gd name="T15" fmla="*/ 1166 h 1711"/>
              <a:gd name="T16" fmla="*/ 1917 w 1917"/>
              <a:gd name="T17" fmla="*/ 1185 h 1711"/>
              <a:gd name="T18" fmla="*/ 1909 w 1917"/>
              <a:gd name="T19" fmla="*/ 1203 h 1711"/>
              <a:gd name="T20" fmla="*/ 1894 w 1917"/>
              <a:gd name="T21" fmla="*/ 1219 h 1711"/>
              <a:gd name="T22" fmla="*/ 1873 w 1917"/>
              <a:gd name="T23" fmla="*/ 1233 h 1711"/>
              <a:gd name="T24" fmla="*/ 1845 w 1917"/>
              <a:gd name="T25" fmla="*/ 1243 h 1711"/>
              <a:gd name="T26" fmla="*/ 127 w 1917"/>
              <a:gd name="T27" fmla="*/ 1706 h 1711"/>
              <a:gd name="T28" fmla="*/ 96 w 1917"/>
              <a:gd name="T29" fmla="*/ 1711 h 1711"/>
              <a:gd name="T30" fmla="*/ 69 w 1917"/>
              <a:gd name="T31" fmla="*/ 1710 h 1711"/>
              <a:gd name="T32" fmla="*/ 46 w 1917"/>
              <a:gd name="T33" fmla="*/ 1702 h 1711"/>
              <a:gd name="T34" fmla="*/ 26 w 1917"/>
              <a:gd name="T35" fmla="*/ 1690 h 1711"/>
              <a:gd name="T36" fmla="*/ 12 w 1917"/>
              <a:gd name="T37" fmla="*/ 1671 h 1711"/>
              <a:gd name="T38" fmla="*/ 4 w 1917"/>
              <a:gd name="T39" fmla="*/ 1649 h 1711"/>
              <a:gd name="T40" fmla="*/ 0 w 1917"/>
              <a:gd name="T41" fmla="*/ 1621 h 1711"/>
              <a:gd name="T42" fmla="*/ 3 w 1917"/>
              <a:gd name="T43" fmla="*/ 1591 h 1711"/>
              <a:gd name="T44" fmla="*/ 295 w 1917"/>
              <a:gd name="T45" fmla="*/ 88 h 1711"/>
              <a:gd name="T46" fmla="*/ 303 w 1917"/>
              <a:gd name="T47" fmla="*/ 61 h 1711"/>
              <a:gd name="T48" fmla="*/ 313 w 1917"/>
              <a:gd name="T49" fmla="*/ 39 h 1711"/>
              <a:gd name="T50" fmla="*/ 328 w 1917"/>
              <a:gd name="T51" fmla="*/ 22 h 1711"/>
              <a:gd name="T52" fmla="*/ 345 w 1917"/>
              <a:gd name="T53" fmla="*/ 10 h 1711"/>
              <a:gd name="T54" fmla="*/ 364 w 1917"/>
              <a:gd name="T55" fmla="*/ 2 h 1711"/>
              <a:gd name="T56" fmla="*/ 385 w 1917"/>
              <a:gd name="T57" fmla="*/ 0 h 17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917" h="1711">
                <a:moveTo>
                  <a:pt x="385" y="0"/>
                </a:moveTo>
                <a:lnTo>
                  <a:pt x="407" y="3"/>
                </a:lnTo>
                <a:lnTo>
                  <a:pt x="430" y="12"/>
                </a:lnTo>
                <a:lnTo>
                  <a:pt x="453" y="27"/>
                </a:lnTo>
                <a:lnTo>
                  <a:pt x="1872" y="1104"/>
                </a:lnTo>
                <a:lnTo>
                  <a:pt x="1894" y="1125"/>
                </a:lnTo>
                <a:lnTo>
                  <a:pt x="1909" y="1145"/>
                </a:lnTo>
                <a:lnTo>
                  <a:pt x="1917" y="1166"/>
                </a:lnTo>
                <a:lnTo>
                  <a:pt x="1917" y="1185"/>
                </a:lnTo>
                <a:lnTo>
                  <a:pt x="1909" y="1203"/>
                </a:lnTo>
                <a:lnTo>
                  <a:pt x="1894" y="1219"/>
                </a:lnTo>
                <a:lnTo>
                  <a:pt x="1873" y="1233"/>
                </a:lnTo>
                <a:lnTo>
                  <a:pt x="1845" y="1243"/>
                </a:lnTo>
                <a:lnTo>
                  <a:pt x="127" y="1706"/>
                </a:lnTo>
                <a:lnTo>
                  <a:pt x="96" y="1711"/>
                </a:lnTo>
                <a:lnTo>
                  <a:pt x="69" y="1710"/>
                </a:lnTo>
                <a:lnTo>
                  <a:pt x="46" y="1702"/>
                </a:lnTo>
                <a:lnTo>
                  <a:pt x="26" y="1690"/>
                </a:lnTo>
                <a:lnTo>
                  <a:pt x="12" y="1671"/>
                </a:lnTo>
                <a:lnTo>
                  <a:pt x="4" y="1649"/>
                </a:lnTo>
                <a:lnTo>
                  <a:pt x="0" y="1621"/>
                </a:lnTo>
                <a:lnTo>
                  <a:pt x="3" y="1591"/>
                </a:lnTo>
                <a:lnTo>
                  <a:pt x="295" y="88"/>
                </a:lnTo>
                <a:lnTo>
                  <a:pt x="303" y="61"/>
                </a:lnTo>
                <a:lnTo>
                  <a:pt x="313" y="39"/>
                </a:lnTo>
                <a:lnTo>
                  <a:pt x="328" y="22"/>
                </a:lnTo>
                <a:lnTo>
                  <a:pt x="345" y="10"/>
                </a:lnTo>
                <a:lnTo>
                  <a:pt x="364" y="2"/>
                </a:lnTo>
                <a:lnTo>
                  <a:pt x="385"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200">
              <a:solidFill>
                <a:schemeClr val="bg1"/>
              </a:solidFill>
            </a:endParaRPr>
          </a:p>
        </p:txBody>
      </p:sp>
      <p:sp>
        <p:nvSpPr>
          <p:cNvPr id="9" name="Freeform 12">
            <a:hlinkClick r:id="" action="ppaction://customshow?id=8&amp;return=true"/>
            <a:extLst>
              <a:ext uri="{FF2B5EF4-FFF2-40B4-BE49-F238E27FC236}">
                <a16:creationId xmlns:a16="http://schemas.microsoft.com/office/drawing/2014/main" id="{63803804-C925-422D-1C51-A1A8C3C8B671}"/>
              </a:ext>
            </a:extLst>
          </p:cNvPr>
          <p:cNvSpPr>
            <a:spLocks/>
          </p:cNvSpPr>
          <p:nvPr/>
        </p:nvSpPr>
        <p:spPr bwMode="auto">
          <a:xfrm>
            <a:off x="4717540" y="3095124"/>
            <a:ext cx="1408253" cy="1333315"/>
          </a:xfrm>
          <a:custGeom>
            <a:avLst/>
            <a:gdLst>
              <a:gd name="T0" fmla="*/ 52 w 1898"/>
              <a:gd name="T1" fmla="*/ 0 h 1797"/>
              <a:gd name="T2" fmla="*/ 75 w 1898"/>
              <a:gd name="T3" fmla="*/ 1 h 1797"/>
              <a:gd name="T4" fmla="*/ 102 w 1898"/>
              <a:gd name="T5" fmla="*/ 7 h 1797"/>
              <a:gd name="T6" fmla="*/ 1816 w 1898"/>
              <a:gd name="T7" fmla="*/ 476 h 1797"/>
              <a:gd name="T8" fmla="*/ 1845 w 1898"/>
              <a:gd name="T9" fmla="*/ 488 h 1797"/>
              <a:gd name="T10" fmla="*/ 1868 w 1898"/>
              <a:gd name="T11" fmla="*/ 503 h 1797"/>
              <a:gd name="T12" fmla="*/ 1885 w 1898"/>
              <a:gd name="T13" fmla="*/ 521 h 1797"/>
              <a:gd name="T14" fmla="*/ 1894 w 1898"/>
              <a:gd name="T15" fmla="*/ 542 h 1797"/>
              <a:gd name="T16" fmla="*/ 1898 w 1898"/>
              <a:gd name="T17" fmla="*/ 566 h 1797"/>
              <a:gd name="T18" fmla="*/ 1894 w 1898"/>
              <a:gd name="T19" fmla="*/ 590 h 1797"/>
              <a:gd name="T20" fmla="*/ 1885 w 1898"/>
              <a:gd name="T21" fmla="*/ 615 h 1797"/>
              <a:gd name="T22" fmla="*/ 1866 w 1898"/>
              <a:gd name="T23" fmla="*/ 641 h 1797"/>
              <a:gd name="T24" fmla="*/ 917 w 1898"/>
              <a:gd name="T25" fmla="*/ 1755 h 1797"/>
              <a:gd name="T26" fmla="*/ 895 w 1898"/>
              <a:gd name="T27" fmla="*/ 1776 h 1797"/>
              <a:gd name="T28" fmla="*/ 872 w 1898"/>
              <a:gd name="T29" fmla="*/ 1790 h 1797"/>
              <a:gd name="T30" fmla="*/ 849 w 1898"/>
              <a:gd name="T31" fmla="*/ 1797 h 1797"/>
              <a:gd name="T32" fmla="*/ 825 w 1898"/>
              <a:gd name="T33" fmla="*/ 1797 h 1797"/>
              <a:gd name="T34" fmla="*/ 802 w 1898"/>
              <a:gd name="T35" fmla="*/ 1790 h 1797"/>
              <a:gd name="T36" fmla="*/ 781 w 1898"/>
              <a:gd name="T37" fmla="*/ 1777 h 1797"/>
              <a:gd name="T38" fmla="*/ 763 w 1898"/>
              <a:gd name="T39" fmla="*/ 1757 h 1797"/>
              <a:gd name="T40" fmla="*/ 748 w 1898"/>
              <a:gd name="T41" fmla="*/ 1729 h 1797"/>
              <a:gd name="T42" fmla="*/ 13 w 1898"/>
              <a:gd name="T43" fmla="*/ 110 h 1797"/>
              <a:gd name="T44" fmla="*/ 4 w 1898"/>
              <a:gd name="T45" fmla="*/ 85 h 1797"/>
              <a:gd name="T46" fmla="*/ 0 w 1898"/>
              <a:gd name="T47" fmla="*/ 62 h 1797"/>
              <a:gd name="T48" fmla="*/ 1 w 1898"/>
              <a:gd name="T49" fmla="*/ 42 h 1797"/>
              <a:gd name="T50" fmla="*/ 7 w 1898"/>
              <a:gd name="T51" fmla="*/ 25 h 1797"/>
              <a:gd name="T52" fmla="*/ 17 w 1898"/>
              <a:gd name="T53" fmla="*/ 13 h 1797"/>
              <a:gd name="T54" fmla="*/ 33 w 1898"/>
              <a:gd name="T55" fmla="*/ 5 h 1797"/>
              <a:gd name="T56" fmla="*/ 52 w 1898"/>
              <a:gd name="T57" fmla="*/ 0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98" h="1797">
                <a:moveTo>
                  <a:pt x="52" y="0"/>
                </a:moveTo>
                <a:lnTo>
                  <a:pt x="75" y="1"/>
                </a:lnTo>
                <a:lnTo>
                  <a:pt x="102" y="7"/>
                </a:lnTo>
                <a:lnTo>
                  <a:pt x="1816" y="476"/>
                </a:lnTo>
                <a:lnTo>
                  <a:pt x="1845" y="488"/>
                </a:lnTo>
                <a:lnTo>
                  <a:pt x="1868" y="503"/>
                </a:lnTo>
                <a:lnTo>
                  <a:pt x="1885" y="521"/>
                </a:lnTo>
                <a:lnTo>
                  <a:pt x="1894" y="542"/>
                </a:lnTo>
                <a:lnTo>
                  <a:pt x="1898" y="566"/>
                </a:lnTo>
                <a:lnTo>
                  <a:pt x="1894" y="590"/>
                </a:lnTo>
                <a:lnTo>
                  <a:pt x="1885" y="615"/>
                </a:lnTo>
                <a:lnTo>
                  <a:pt x="1866" y="641"/>
                </a:lnTo>
                <a:lnTo>
                  <a:pt x="917" y="1755"/>
                </a:lnTo>
                <a:lnTo>
                  <a:pt x="895" y="1776"/>
                </a:lnTo>
                <a:lnTo>
                  <a:pt x="872" y="1790"/>
                </a:lnTo>
                <a:lnTo>
                  <a:pt x="849" y="1797"/>
                </a:lnTo>
                <a:lnTo>
                  <a:pt x="825" y="1797"/>
                </a:lnTo>
                <a:lnTo>
                  <a:pt x="802" y="1790"/>
                </a:lnTo>
                <a:lnTo>
                  <a:pt x="781" y="1777"/>
                </a:lnTo>
                <a:lnTo>
                  <a:pt x="763" y="1757"/>
                </a:lnTo>
                <a:lnTo>
                  <a:pt x="748" y="1729"/>
                </a:lnTo>
                <a:lnTo>
                  <a:pt x="13" y="110"/>
                </a:lnTo>
                <a:lnTo>
                  <a:pt x="4" y="85"/>
                </a:lnTo>
                <a:lnTo>
                  <a:pt x="0" y="62"/>
                </a:lnTo>
                <a:lnTo>
                  <a:pt x="1" y="42"/>
                </a:lnTo>
                <a:lnTo>
                  <a:pt x="7" y="25"/>
                </a:lnTo>
                <a:lnTo>
                  <a:pt x="17" y="13"/>
                </a:lnTo>
                <a:lnTo>
                  <a:pt x="33" y="5"/>
                </a:lnTo>
                <a:lnTo>
                  <a:pt x="52" y="0"/>
                </a:ln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bodyPr>
          <a:lstStyle/>
          <a:p>
            <a:pPr algn="l">
              <a:lnSpc>
                <a:spcPct val="80000"/>
              </a:lnSpc>
            </a:pPr>
            <a:endParaRPr lang="en-IN" sz="750" dirty="0">
              <a:solidFill>
                <a:schemeClr val="bg1"/>
              </a:solidFill>
            </a:endParaRPr>
          </a:p>
          <a:p>
            <a:pPr algn="l">
              <a:lnSpc>
                <a:spcPct val="80000"/>
              </a:lnSpc>
            </a:pPr>
            <a:endParaRPr lang="en-IN" sz="750" dirty="0">
              <a:solidFill>
                <a:schemeClr val="bg1"/>
              </a:solidFill>
            </a:endParaRPr>
          </a:p>
        </p:txBody>
      </p:sp>
      <p:sp>
        <p:nvSpPr>
          <p:cNvPr id="10" name="Freeform 13">
            <a:hlinkClick r:id="" action="ppaction://customshow?id=9&amp;return=true"/>
            <a:extLst>
              <a:ext uri="{FF2B5EF4-FFF2-40B4-BE49-F238E27FC236}">
                <a16:creationId xmlns:a16="http://schemas.microsoft.com/office/drawing/2014/main" id="{971A21A2-87FB-33F8-B31D-BA8CC32BE970}"/>
              </a:ext>
            </a:extLst>
          </p:cNvPr>
          <p:cNvSpPr/>
          <p:nvPr/>
        </p:nvSpPr>
        <p:spPr bwMode="auto">
          <a:xfrm>
            <a:off x="3972288" y="3222359"/>
            <a:ext cx="1208665" cy="1351121"/>
          </a:xfrm>
          <a:custGeom>
            <a:avLst/>
            <a:gdLst>
              <a:gd name="T0" fmla="*/ 817 w 1629"/>
              <a:gd name="T1" fmla="*/ 0 h 1821"/>
              <a:gd name="T2" fmla="*/ 836 w 1629"/>
              <a:gd name="T3" fmla="*/ 4 h 1821"/>
              <a:gd name="T4" fmla="*/ 853 w 1629"/>
              <a:gd name="T5" fmla="*/ 15 h 1821"/>
              <a:gd name="T6" fmla="*/ 869 w 1629"/>
              <a:gd name="T7" fmla="*/ 35 h 1821"/>
              <a:gd name="T8" fmla="*/ 883 w 1629"/>
              <a:gd name="T9" fmla="*/ 61 h 1821"/>
              <a:gd name="T10" fmla="*/ 1615 w 1629"/>
              <a:gd name="T11" fmla="*/ 1676 h 1821"/>
              <a:gd name="T12" fmla="*/ 1626 w 1629"/>
              <a:gd name="T13" fmla="*/ 1705 h 1821"/>
              <a:gd name="T14" fmla="*/ 1629 w 1629"/>
              <a:gd name="T15" fmla="*/ 1731 h 1821"/>
              <a:gd name="T16" fmla="*/ 1625 w 1629"/>
              <a:gd name="T17" fmla="*/ 1756 h 1821"/>
              <a:gd name="T18" fmla="*/ 1615 w 1629"/>
              <a:gd name="T19" fmla="*/ 1777 h 1821"/>
              <a:gd name="T20" fmla="*/ 1600 w 1629"/>
              <a:gd name="T21" fmla="*/ 1796 h 1821"/>
              <a:gd name="T22" fmla="*/ 1578 w 1629"/>
              <a:gd name="T23" fmla="*/ 1809 h 1821"/>
              <a:gd name="T24" fmla="*/ 1552 w 1629"/>
              <a:gd name="T25" fmla="*/ 1818 h 1821"/>
              <a:gd name="T26" fmla="*/ 1522 w 1629"/>
              <a:gd name="T27" fmla="*/ 1821 h 1821"/>
              <a:gd name="T28" fmla="*/ 107 w 1629"/>
              <a:gd name="T29" fmla="*/ 1820 h 1821"/>
              <a:gd name="T30" fmla="*/ 77 w 1629"/>
              <a:gd name="T31" fmla="*/ 1817 h 1821"/>
              <a:gd name="T32" fmla="*/ 50 w 1629"/>
              <a:gd name="T33" fmla="*/ 1808 h 1821"/>
              <a:gd name="T34" fmla="*/ 29 w 1629"/>
              <a:gd name="T35" fmla="*/ 1795 h 1821"/>
              <a:gd name="T36" fmla="*/ 13 w 1629"/>
              <a:gd name="T37" fmla="*/ 1777 h 1821"/>
              <a:gd name="T38" fmla="*/ 4 w 1629"/>
              <a:gd name="T39" fmla="*/ 1755 h 1821"/>
              <a:gd name="T40" fmla="*/ 0 w 1629"/>
              <a:gd name="T41" fmla="*/ 1731 h 1821"/>
              <a:gd name="T42" fmla="*/ 4 w 1629"/>
              <a:gd name="T43" fmla="*/ 1703 h 1821"/>
              <a:gd name="T44" fmla="*/ 13 w 1629"/>
              <a:gd name="T45" fmla="*/ 1674 h 1821"/>
              <a:gd name="T46" fmla="*/ 751 w 1629"/>
              <a:gd name="T47" fmla="*/ 60 h 1821"/>
              <a:gd name="T48" fmla="*/ 765 w 1629"/>
              <a:gd name="T49" fmla="*/ 35 h 1821"/>
              <a:gd name="T50" fmla="*/ 781 w 1629"/>
              <a:gd name="T51" fmla="*/ 15 h 1821"/>
              <a:gd name="T52" fmla="*/ 800 w 1629"/>
              <a:gd name="T53" fmla="*/ 4 h 1821"/>
              <a:gd name="T54" fmla="*/ 817 w 1629"/>
              <a:gd name="T55" fmla="*/ 0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29" h="1821">
                <a:moveTo>
                  <a:pt x="817" y="0"/>
                </a:moveTo>
                <a:lnTo>
                  <a:pt x="836" y="4"/>
                </a:lnTo>
                <a:lnTo>
                  <a:pt x="853" y="15"/>
                </a:lnTo>
                <a:lnTo>
                  <a:pt x="869" y="35"/>
                </a:lnTo>
                <a:lnTo>
                  <a:pt x="883" y="61"/>
                </a:lnTo>
                <a:lnTo>
                  <a:pt x="1615" y="1676"/>
                </a:lnTo>
                <a:lnTo>
                  <a:pt x="1626" y="1705"/>
                </a:lnTo>
                <a:lnTo>
                  <a:pt x="1629" y="1731"/>
                </a:lnTo>
                <a:lnTo>
                  <a:pt x="1625" y="1756"/>
                </a:lnTo>
                <a:lnTo>
                  <a:pt x="1615" y="1777"/>
                </a:lnTo>
                <a:lnTo>
                  <a:pt x="1600" y="1796"/>
                </a:lnTo>
                <a:lnTo>
                  <a:pt x="1578" y="1809"/>
                </a:lnTo>
                <a:lnTo>
                  <a:pt x="1552" y="1818"/>
                </a:lnTo>
                <a:lnTo>
                  <a:pt x="1522" y="1821"/>
                </a:lnTo>
                <a:lnTo>
                  <a:pt x="107" y="1820"/>
                </a:lnTo>
                <a:lnTo>
                  <a:pt x="77" y="1817"/>
                </a:lnTo>
                <a:lnTo>
                  <a:pt x="50" y="1808"/>
                </a:lnTo>
                <a:lnTo>
                  <a:pt x="29" y="1795"/>
                </a:lnTo>
                <a:lnTo>
                  <a:pt x="13" y="1777"/>
                </a:lnTo>
                <a:lnTo>
                  <a:pt x="4" y="1755"/>
                </a:lnTo>
                <a:lnTo>
                  <a:pt x="0" y="1731"/>
                </a:lnTo>
                <a:lnTo>
                  <a:pt x="4" y="1703"/>
                </a:lnTo>
                <a:lnTo>
                  <a:pt x="13" y="1674"/>
                </a:lnTo>
                <a:lnTo>
                  <a:pt x="751" y="60"/>
                </a:lnTo>
                <a:lnTo>
                  <a:pt x="765" y="35"/>
                </a:lnTo>
                <a:lnTo>
                  <a:pt x="781" y="15"/>
                </a:lnTo>
                <a:lnTo>
                  <a:pt x="800" y="4"/>
                </a:lnTo>
                <a:lnTo>
                  <a:pt x="817" y="0"/>
                </a:lnTo>
                <a:close/>
              </a:path>
            </a:pathLst>
          </a:custGeom>
          <a:solidFill>
            <a:schemeClr val="accent3"/>
          </a:solidFill>
          <a:ln w="0">
            <a:noFill/>
            <a:prstDash val="solid"/>
            <a:round/>
            <a:headEnd/>
            <a:tailEnd/>
          </a:ln>
        </p:spPr>
        <p:txBody>
          <a:bodyPr vert="horz" wrap="square" lIns="68580" tIns="34290" rIns="68580" bIns="34290" numCol="1" anchor="t" anchorCtr="0" compatLnSpc="1">
            <a:prstTxWarp prst="textNoShape">
              <a:avLst/>
            </a:prstTxWarp>
          </a:bodyPr>
          <a:lstStyle/>
          <a:p>
            <a:pPr>
              <a:lnSpc>
                <a:spcPct val="80000"/>
              </a:lnSpc>
            </a:pPr>
            <a:endParaRPr lang="en-IN" sz="750" dirty="0">
              <a:solidFill>
                <a:schemeClr val="bg1"/>
              </a:solidFill>
            </a:endParaRPr>
          </a:p>
          <a:p>
            <a:pPr>
              <a:lnSpc>
                <a:spcPct val="80000"/>
              </a:lnSpc>
            </a:pPr>
            <a:endParaRPr lang="en-IN" sz="750" dirty="0">
              <a:solidFill>
                <a:schemeClr val="bg1"/>
              </a:solidFill>
            </a:endParaRPr>
          </a:p>
          <a:p>
            <a:pPr>
              <a:lnSpc>
                <a:spcPct val="80000"/>
              </a:lnSpc>
            </a:pPr>
            <a:endParaRPr lang="en-IN" sz="750" dirty="0">
              <a:solidFill>
                <a:schemeClr val="bg1"/>
              </a:solidFill>
            </a:endParaRPr>
          </a:p>
          <a:p>
            <a:pPr>
              <a:lnSpc>
                <a:spcPct val="80000"/>
              </a:lnSpc>
            </a:pPr>
            <a:endParaRPr lang="en-IN" sz="750" dirty="0">
              <a:solidFill>
                <a:schemeClr val="bg1"/>
              </a:solidFill>
            </a:endParaRPr>
          </a:p>
          <a:p>
            <a:pPr>
              <a:lnSpc>
                <a:spcPct val="80000"/>
              </a:lnSpc>
            </a:pPr>
            <a:endParaRPr lang="en-IN" sz="750" dirty="0">
              <a:solidFill>
                <a:schemeClr val="bg1"/>
              </a:solidFill>
            </a:endParaRPr>
          </a:p>
          <a:p>
            <a:pPr>
              <a:lnSpc>
                <a:spcPct val="80000"/>
              </a:lnSpc>
            </a:pPr>
            <a:endParaRPr lang="en-IN" sz="750" dirty="0">
              <a:solidFill>
                <a:schemeClr val="bg1"/>
              </a:solidFill>
            </a:endParaRPr>
          </a:p>
          <a:p>
            <a:pPr>
              <a:lnSpc>
                <a:spcPct val="80000"/>
              </a:lnSpc>
            </a:pPr>
            <a:endParaRPr lang="en-IN" sz="750" dirty="0">
              <a:solidFill>
                <a:schemeClr val="bg1"/>
              </a:solidFill>
            </a:endParaRPr>
          </a:p>
        </p:txBody>
      </p:sp>
      <p:sp>
        <p:nvSpPr>
          <p:cNvPr id="11" name="Oval 10">
            <a:extLst>
              <a:ext uri="{FF2B5EF4-FFF2-40B4-BE49-F238E27FC236}">
                <a16:creationId xmlns:a16="http://schemas.microsoft.com/office/drawing/2014/main" id="{5FD3D809-BE1A-F722-0DFD-9AACD1483A1B}"/>
              </a:ext>
            </a:extLst>
          </p:cNvPr>
          <p:cNvSpPr/>
          <p:nvPr/>
        </p:nvSpPr>
        <p:spPr>
          <a:xfrm>
            <a:off x="5875959" y="2483410"/>
            <a:ext cx="447821" cy="447821"/>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chemeClr val="bg1"/>
              </a:solidFill>
            </a:endParaRPr>
          </a:p>
        </p:txBody>
      </p:sp>
      <p:sp>
        <p:nvSpPr>
          <p:cNvPr id="12" name="Oval 11">
            <a:extLst>
              <a:ext uri="{FF2B5EF4-FFF2-40B4-BE49-F238E27FC236}">
                <a16:creationId xmlns:a16="http://schemas.microsoft.com/office/drawing/2014/main" id="{9B29DA19-C6DC-708B-548F-275F519402BC}"/>
              </a:ext>
            </a:extLst>
          </p:cNvPr>
          <p:cNvSpPr/>
          <p:nvPr/>
        </p:nvSpPr>
        <p:spPr>
          <a:xfrm>
            <a:off x="3710616" y="1432645"/>
            <a:ext cx="447821" cy="447821"/>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chemeClr val="bg1"/>
              </a:solidFill>
            </a:endParaRPr>
          </a:p>
        </p:txBody>
      </p:sp>
      <p:sp>
        <p:nvSpPr>
          <p:cNvPr id="13" name="Oval 12">
            <a:extLst>
              <a:ext uri="{FF2B5EF4-FFF2-40B4-BE49-F238E27FC236}">
                <a16:creationId xmlns:a16="http://schemas.microsoft.com/office/drawing/2014/main" id="{3ED06B24-87DB-D824-5E76-08BD8B654C96}"/>
              </a:ext>
            </a:extLst>
          </p:cNvPr>
          <p:cNvSpPr/>
          <p:nvPr/>
        </p:nvSpPr>
        <p:spPr>
          <a:xfrm>
            <a:off x="2853445" y="2505161"/>
            <a:ext cx="447821" cy="447821"/>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chemeClr val="bg1"/>
              </a:solidFill>
            </a:endParaRPr>
          </a:p>
        </p:txBody>
      </p:sp>
      <p:sp>
        <p:nvSpPr>
          <p:cNvPr id="14" name="Oval 13">
            <a:extLst>
              <a:ext uri="{FF2B5EF4-FFF2-40B4-BE49-F238E27FC236}">
                <a16:creationId xmlns:a16="http://schemas.microsoft.com/office/drawing/2014/main" id="{DBE10218-69D3-280A-9772-C579B6A7A703}"/>
              </a:ext>
            </a:extLst>
          </p:cNvPr>
          <p:cNvSpPr/>
          <p:nvPr/>
        </p:nvSpPr>
        <p:spPr>
          <a:xfrm>
            <a:off x="3118155" y="3764585"/>
            <a:ext cx="447821" cy="447821"/>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chemeClr val="bg1"/>
              </a:solidFill>
            </a:endParaRPr>
          </a:p>
        </p:txBody>
      </p:sp>
      <p:sp>
        <p:nvSpPr>
          <p:cNvPr id="15" name="Oval 14">
            <a:extLst>
              <a:ext uri="{FF2B5EF4-FFF2-40B4-BE49-F238E27FC236}">
                <a16:creationId xmlns:a16="http://schemas.microsoft.com/office/drawing/2014/main" id="{4309F2FE-05E2-8600-2401-90DFAAC859C0}"/>
              </a:ext>
            </a:extLst>
          </p:cNvPr>
          <p:cNvSpPr/>
          <p:nvPr/>
        </p:nvSpPr>
        <p:spPr>
          <a:xfrm>
            <a:off x="4324363" y="4346295"/>
            <a:ext cx="447821" cy="447822"/>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chemeClr val="bg1"/>
              </a:solidFill>
            </a:endParaRPr>
          </a:p>
        </p:txBody>
      </p:sp>
      <p:sp>
        <p:nvSpPr>
          <p:cNvPr id="16" name="Oval 15">
            <a:extLst>
              <a:ext uri="{FF2B5EF4-FFF2-40B4-BE49-F238E27FC236}">
                <a16:creationId xmlns:a16="http://schemas.microsoft.com/office/drawing/2014/main" id="{FC4C5E3A-F1E0-F178-3044-47F9484A9423}"/>
              </a:ext>
            </a:extLst>
          </p:cNvPr>
          <p:cNvSpPr/>
          <p:nvPr/>
        </p:nvSpPr>
        <p:spPr>
          <a:xfrm>
            <a:off x="5575692" y="3777275"/>
            <a:ext cx="447821" cy="447821"/>
          </a:xfrm>
          <a:prstGeom prst="ellipse">
            <a:avLst/>
          </a:prstGeom>
          <a:solidFill>
            <a:schemeClr val="accent5"/>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chemeClr val="bg1"/>
              </a:solidFill>
            </a:endParaRPr>
          </a:p>
        </p:txBody>
      </p:sp>
      <p:sp>
        <p:nvSpPr>
          <p:cNvPr id="17" name="Oval 16">
            <a:extLst>
              <a:ext uri="{FF2B5EF4-FFF2-40B4-BE49-F238E27FC236}">
                <a16:creationId xmlns:a16="http://schemas.microsoft.com/office/drawing/2014/main" id="{CDD7303B-27F9-22D9-4401-37D00AC7FBDF}"/>
              </a:ext>
            </a:extLst>
          </p:cNvPr>
          <p:cNvSpPr/>
          <p:nvPr/>
        </p:nvSpPr>
        <p:spPr>
          <a:xfrm>
            <a:off x="5061980" y="1427616"/>
            <a:ext cx="447821" cy="447821"/>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200">
              <a:solidFill>
                <a:schemeClr val="bg1"/>
              </a:solidFill>
            </a:endParaRPr>
          </a:p>
        </p:txBody>
      </p:sp>
      <p:sp>
        <p:nvSpPr>
          <p:cNvPr id="18" name="Freeform 16">
            <a:extLst>
              <a:ext uri="{FF2B5EF4-FFF2-40B4-BE49-F238E27FC236}">
                <a16:creationId xmlns:a16="http://schemas.microsoft.com/office/drawing/2014/main" id="{D254526B-87CC-95DB-20D5-1C74EB1FB52C}"/>
              </a:ext>
            </a:extLst>
          </p:cNvPr>
          <p:cNvSpPr>
            <a:spLocks/>
          </p:cNvSpPr>
          <p:nvPr/>
        </p:nvSpPr>
        <p:spPr bwMode="auto">
          <a:xfrm>
            <a:off x="4083198" y="2471613"/>
            <a:ext cx="991076" cy="990226"/>
          </a:xfrm>
          <a:custGeom>
            <a:avLst/>
            <a:gdLst>
              <a:gd name="T0" fmla="*/ 582 w 1164"/>
              <a:gd name="T1" fmla="*/ 0 h 1163"/>
              <a:gd name="T2" fmla="*/ 645 w 1164"/>
              <a:gd name="T3" fmla="*/ 3 h 1163"/>
              <a:gd name="T4" fmla="*/ 706 w 1164"/>
              <a:gd name="T5" fmla="*/ 14 h 1163"/>
              <a:gd name="T6" fmla="*/ 765 w 1164"/>
              <a:gd name="T7" fmla="*/ 30 h 1163"/>
              <a:gd name="T8" fmla="*/ 822 w 1164"/>
              <a:gd name="T9" fmla="*/ 52 h 1163"/>
              <a:gd name="T10" fmla="*/ 875 w 1164"/>
              <a:gd name="T11" fmla="*/ 79 h 1163"/>
              <a:gd name="T12" fmla="*/ 926 w 1164"/>
              <a:gd name="T13" fmla="*/ 112 h 1163"/>
              <a:gd name="T14" fmla="*/ 972 w 1164"/>
              <a:gd name="T15" fmla="*/ 150 h 1163"/>
              <a:gd name="T16" fmla="*/ 1013 w 1164"/>
              <a:gd name="T17" fmla="*/ 192 h 1163"/>
              <a:gd name="T18" fmla="*/ 1052 w 1164"/>
              <a:gd name="T19" fmla="*/ 239 h 1163"/>
              <a:gd name="T20" fmla="*/ 1084 w 1164"/>
              <a:gd name="T21" fmla="*/ 288 h 1163"/>
              <a:gd name="T22" fmla="*/ 1112 w 1164"/>
              <a:gd name="T23" fmla="*/ 341 h 1163"/>
              <a:gd name="T24" fmla="*/ 1134 w 1164"/>
              <a:gd name="T25" fmla="*/ 398 h 1163"/>
              <a:gd name="T26" fmla="*/ 1150 w 1164"/>
              <a:gd name="T27" fmla="*/ 457 h 1163"/>
              <a:gd name="T28" fmla="*/ 1160 w 1164"/>
              <a:gd name="T29" fmla="*/ 518 h 1163"/>
              <a:gd name="T30" fmla="*/ 1164 w 1164"/>
              <a:gd name="T31" fmla="*/ 581 h 1163"/>
              <a:gd name="T32" fmla="*/ 1160 w 1164"/>
              <a:gd name="T33" fmla="*/ 645 h 1163"/>
              <a:gd name="T34" fmla="*/ 1150 w 1164"/>
              <a:gd name="T35" fmla="*/ 706 h 1163"/>
              <a:gd name="T36" fmla="*/ 1134 w 1164"/>
              <a:gd name="T37" fmla="*/ 765 h 1163"/>
              <a:gd name="T38" fmla="*/ 1112 w 1164"/>
              <a:gd name="T39" fmla="*/ 822 h 1163"/>
              <a:gd name="T40" fmla="*/ 1084 w 1164"/>
              <a:gd name="T41" fmla="*/ 875 h 1163"/>
              <a:gd name="T42" fmla="*/ 1052 w 1164"/>
              <a:gd name="T43" fmla="*/ 925 h 1163"/>
              <a:gd name="T44" fmla="*/ 1013 w 1164"/>
              <a:gd name="T45" fmla="*/ 972 h 1163"/>
              <a:gd name="T46" fmla="*/ 972 w 1164"/>
              <a:gd name="T47" fmla="*/ 1013 h 1163"/>
              <a:gd name="T48" fmla="*/ 926 w 1164"/>
              <a:gd name="T49" fmla="*/ 1051 h 1163"/>
              <a:gd name="T50" fmla="*/ 875 w 1164"/>
              <a:gd name="T51" fmla="*/ 1084 h 1163"/>
              <a:gd name="T52" fmla="*/ 822 w 1164"/>
              <a:gd name="T53" fmla="*/ 1111 h 1163"/>
              <a:gd name="T54" fmla="*/ 765 w 1164"/>
              <a:gd name="T55" fmla="*/ 1133 h 1163"/>
              <a:gd name="T56" fmla="*/ 706 w 1164"/>
              <a:gd name="T57" fmla="*/ 1149 h 1163"/>
              <a:gd name="T58" fmla="*/ 645 w 1164"/>
              <a:gd name="T59" fmla="*/ 1160 h 1163"/>
              <a:gd name="T60" fmla="*/ 582 w 1164"/>
              <a:gd name="T61" fmla="*/ 1163 h 1163"/>
              <a:gd name="T62" fmla="*/ 518 w 1164"/>
              <a:gd name="T63" fmla="*/ 1160 h 1163"/>
              <a:gd name="T64" fmla="*/ 457 w 1164"/>
              <a:gd name="T65" fmla="*/ 1149 h 1163"/>
              <a:gd name="T66" fmla="*/ 398 w 1164"/>
              <a:gd name="T67" fmla="*/ 1133 h 1163"/>
              <a:gd name="T68" fmla="*/ 342 w 1164"/>
              <a:gd name="T69" fmla="*/ 1111 h 1163"/>
              <a:gd name="T70" fmla="*/ 288 w 1164"/>
              <a:gd name="T71" fmla="*/ 1084 h 1163"/>
              <a:gd name="T72" fmla="*/ 238 w 1164"/>
              <a:gd name="T73" fmla="*/ 1051 h 1163"/>
              <a:gd name="T74" fmla="*/ 191 w 1164"/>
              <a:gd name="T75" fmla="*/ 1013 h 1163"/>
              <a:gd name="T76" fmla="*/ 150 w 1164"/>
              <a:gd name="T77" fmla="*/ 972 h 1163"/>
              <a:gd name="T78" fmla="*/ 112 w 1164"/>
              <a:gd name="T79" fmla="*/ 925 h 1163"/>
              <a:gd name="T80" fmla="*/ 79 w 1164"/>
              <a:gd name="T81" fmla="*/ 875 h 1163"/>
              <a:gd name="T82" fmla="*/ 52 w 1164"/>
              <a:gd name="T83" fmla="*/ 822 h 1163"/>
              <a:gd name="T84" fmla="*/ 30 w 1164"/>
              <a:gd name="T85" fmla="*/ 765 h 1163"/>
              <a:gd name="T86" fmla="*/ 14 w 1164"/>
              <a:gd name="T87" fmla="*/ 706 h 1163"/>
              <a:gd name="T88" fmla="*/ 3 w 1164"/>
              <a:gd name="T89" fmla="*/ 645 h 1163"/>
              <a:gd name="T90" fmla="*/ 0 w 1164"/>
              <a:gd name="T91" fmla="*/ 581 h 1163"/>
              <a:gd name="T92" fmla="*/ 3 w 1164"/>
              <a:gd name="T93" fmla="*/ 518 h 1163"/>
              <a:gd name="T94" fmla="*/ 14 w 1164"/>
              <a:gd name="T95" fmla="*/ 457 h 1163"/>
              <a:gd name="T96" fmla="*/ 30 w 1164"/>
              <a:gd name="T97" fmla="*/ 398 h 1163"/>
              <a:gd name="T98" fmla="*/ 52 w 1164"/>
              <a:gd name="T99" fmla="*/ 341 h 1163"/>
              <a:gd name="T100" fmla="*/ 79 w 1164"/>
              <a:gd name="T101" fmla="*/ 288 h 1163"/>
              <a:gd name="T102" fmla="*/ 112 w 1164"/>
              <a:gd name="T103" fmla="*/ 239 h 1163"/>
              <a:gd name="T104" fmla="*/ 150 w 1164"/>
              <a:gd name="T105" fmla="*/ 192 h 1163"/>
              <a:gd name="T106" fmla="*/ 191 w 1164"/>
              <a:gd name="T107" fmla="*/ 150 h 1163"/>
              <a:gd name="T108" fmla="*/ 238 w 1164"/>
              <a:gd name="T109" fmla="*/ 112 h 1163"/>
              <a:gd name="T110" fmla="*/ 288 w 1164"/>
              <a:gd name="T111" fmla="*/ 79 h 1163"/>
              <a:gd name="T112" fmla="*/ 342 w 1164"/>
              <a:gd name="T113" fmla="*/ 52 h 1163"/>
              <a:gd name="T114" fmla="*/ 398 w 1164"/>
              <a:gd name="T115" fmla="*/ 30 h 1163"/>
              <a:gd name="T116" fmla="*/ 457 w 1164"/>
              <a:gd name="T117" fmla="*/ 14 h 1163"/>
              <a:gd name="T118" fmla="*/ 518 w 1164"/>
              <a:gd name="T119" fmla="*/ 3 h 1163"/>
              <a:gd name="T120" fmla="*/ 582 w 1164"/>
              <a:gd name="T121" fmla="*/ 0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64" h="1163">
                <a:moveTo>
                  <a:pt x="582" y="0"/>
                </a:moveTo>
                <a:lnTo>
                  <a:pt x="645" y="3"/>
                </a:lnTo>
                <a:lnTo>
                  <a:pt x="706" y="14"/>
                </a:lnTo>
                <a:lnTo>
                  <a:pt x="765" y="30"/>
                </a:lnTo>
                <a:lnTo>
                  <a:pt x="822" y="52"/>
                </a:lnTo>
                <a:lnTo>
                  <a:pt x="875" y="79"/>
                </a:lnTo>
                <a:lnTo>
                  <a:pt x="926" y="112"/>
                </a:lnTo>
                <a:lnTo>
                  <a:pt x="972" y="150"/>
                </a:lnTo>
                <a:lnTo>
                  <a:pt x="1013" y="192"/>
                </a:lnTo>
                <a:lnTo>
                  <a:pt x="1052" y="239"/>
                </a:lnTo>
                <a:lnTo>
                  <a:pt x="1084" y="288"/>
                </a:lnTo>
                <a:lnTo>
                  <a:pt x="1112" y="341"/>
                </a:lnTo>
                <a:lnTo>
                  <a:pt x="1134" y="398"/>
                </a:lnTo>
                <a:lnTo>
                  <a:pt x="1150" y="457"/>
                </a:lnTo>
                <a:lnTo>
                  <a:pt x="1160" y="518"/>
                </a:lnTo>
                <a:lnTo>
                  <a:pt x="1164" y="581"/>
                </a:lnTo>
                <a:lnTo>
                  <a:pt x="1160" y="645"/>
                </a:lnTo>
                <a:lnTo>
                  <a:pt x="1150" y="706"/>
                </a:lnTo>
                <a:lnTo>
                  <a:pt x="1134" y="765"/>
                </a:lnTo>
                <a:lnTo>
                  <a:pt x="1112" y="822"/>
                </a:lnTo>
                <a:lnTo>
                  <a:pt x="1084" y="875"/>
                </a:lnTo>
                <a:lnTo>
                  <a:pt x="1052" y="925"/>
                </a:lnTo>
                <a:lnTo>
                  <a:pt x="1013" y="972"/>
                </a:lnTo>
                <a:lnTo>
                  <a:pt x="972" y="1013"/>
                </a:lnTo>
                <a:lnTo>
                  <a:pt x="926" y="1051"/>
                </a:lnTo>
                <a:lnTo>
                  <a:pt x="875" y="1084"/>
                </a:lnTo>
                <a:lnTo>
                  <a:pt x="822" y="1111"/>
                </a:lnTo>
                <a:lnTo>
                  <a:pt x="765" y="1133"/>
                </a:lnTo>
                <a:lnTo>
                  <a:pt x="706" y="1149"/>
                </a:lnTo>
                <a:lnTo>
                  <a:pt x="645" y="1160"/>
                </a:lnTo>
                <a:lnTo>
                  <a:pt x="582" y="1163"/>
                </a:lnTo>
                <a:lnTo>
                  <a:pt x="518" y="1160"/>
                </a:lnTo>
                <a:lnTo>
                  <a:pt x="457" y="1149"/>
                </a:lnTo>
                <a:lnTo>
                  <a:pt x="398" y="1133"/>
                </a:lnTo>
                <a:lnTo>
                  <a:pt x="342" y="1111"/>
                </a:lnTo>
                <a:lnTo>
                  <a:pt x="288" y="1084"/>
                </a:lnTo>
                <a:lnTo>
                  <a:pt x="238" y="1051"/>
                </a:lnTo>
                <a:lnTo>
                  <a:pt x="191" y="1013"/>
                </a:lnTo>
                <a:lnTo>
                  <a:pt x="150" y="972"/>
                </a:lnTo>
                <a:lnTo>
                  <a:pt x="112" y="925"/>
                </a:lnTo>
                <a:lnTo>
                  <a:pt x="79" y="875"/>
                </a:lnTo>
                <a:lnTo>
                  <a:pt x="52" y="822"/>
                </a:lnTo>
                <a:lnTo>
                  <a:pt x="30" y="765"/>
                </a:lnTo>
                <a:lnTo>
                  <a:pt x="14" y="706"/>
                </a:lnTo>
                <a:lnTo>
                  <a:pt x="3" y="645"/>
                </a:lnTo>
                <a:lnTo>
                  <a:pt x="0" y="581"/>
                </a:lnTo>
                <a:lnTo>
                  <a:pt x="3" y="518"/>
                </a:lnTo>
                <a:lnTo>
                  <a:pt x="14" y="457"/>
                </a:lnTo>
                <a:lnTo>
                  <a:pt x="30" y="398"/>
                </a:lnTo>
                <a:lnTo>
                  <a:pt x="52" y="341"/>
                </a:lnTo>
                <a:lnTo>
                  <a:pt x="79" y="288"/>
                </a:lnTo>
                <a:lnTo>
                  <a:pt x="112" y="239"/>
                </a:lnTo>
                <a:lnTo>
                  <a:pt x="150" y="192"/>
                </a:lnTo>
                <a:lnTo>
                  <a:pt x="191" y="150"/>
                </a:lnTo>
                <a:lnTo>
                  <a:pt x="238" y="112"/>
                </a:lnTo>
                <a:lnTo>
                  <a:pt x="288" y="79"/>
                </a:lnTo>
                <a:lnTo>
                  <a:pt x="342" y="52"/>
                </a:lnTo>
                <a:lnTo>
                  <a:pt x="398" y="30"/>
                </a:lnTo>
                <a:lnTo>
                  <a:pt x="457" y="14"/>
                </a:lnTo>
                <a:lnTo>
                  <a:pt x="518" y="3"/>
                </a:lnTo>
                <a:lnTo>
                  <a:pt x="582" y="0"/>
                </a:lnTo>
                <a:close/>
              </a:path>
            </a:pathLst>
          </a:custGeom>
          <a:solidFill>
            <a:srgbClr val="FFFFFF"/>
          </a:solidFill>
          <a:ln w="0">
            <a:noFill/>
            <a:prstDash val="solid"/>
            <a:round/>
            <a:headEnd/>
            <a:tailEnd/>
          </a:ln>
          <a:effectLst>
            <a:outerShdw blurRad="152400" sx="102000" sy="102000" algn="ctr" rotWithShape="0">
              <a:prstClr val="black">
                <a:alpha val="20000"/>
              </a:prstClr>
            </a:outerShdw>
          </a:effectLst>
        </p:spPr>
        <p:txBody>
          <a:bodyPr vert="horz" wrap="square" lIns="68580" tIns="34290" rIns="68580" bIns="34290" numCol="1" anchor="t" anchorCtr="0" compatLnSpc="1">
            <a:prstTxWarp prst="textNoShape">
              <a:avLst/>
            </a:prstTxWarp>
          </a:bodyPr>
          <a:lstStyle/>
          <a:p>
            <a:endParaRPr lang="en-IN" sz="1200">
              <a:solidFill>
                <a:schemeClr val="bg1"/>
              </a:solidFill>
            </a:endParaRPr>
          </a:p>
        </p:txBody>
      </p:sp>
      <p:sp>
        <p:nvSpPr>
          <p:cNvPr id="19" name="Oval 18">
            <a:extLst>
              <a:ext uri="{FF2B5EF4-FFF2-40B4-BE49-F238E27FC236}">
                <a16:creationId xmlns:a16="http://schemas.microsoft.com/office/drawing/2014/main" id="{D9E823C8-CFA5-E6EF-9EAF-450F4BDADC7B}"/>
              </a:ext>
            </a:extLst>
          </p:cNvPr>
          <p:cNvSpPr/>
          <p:nvPr/>
        </p:nvSpPr>
        <p:spPr>
          <a:xfrm flipV="1">
            <a:off x="468313" y="4639791"/>
            <a:ext cx="8208000" cy="362797"/>
          </a:xfrm>
          <a:prstGeom prst="ellipse">
            <a:avLst/>
          </a:prstGeom>
          <a:gradFill flip="none" rotWithShape="1">
            <a:gsLst>
              <a:gs pos="0">
                <a:schemeClr val="tx1">
                  <a:lumMod val="95000"/>
                  <a:lumOff val="5000"/>
                  <a:alpha val="15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defTabSz="685783" fontAlgn="auto">
              <a:spcBef>
                <a:spcPts val="0"/>
              </a:spcBef>
              <a:spcAft>
                <a:spcPts val="0"/>
              </a:spcAft>
              <a:defRPr/>
            </a:pPr>
            <a:endParaRPr lang="en-US" sz="1200" b="0" kern="0">
              <a:solidFill>
                <a:schemeClr val="bg1"/>
              </a:solidFill>
              <a:latin typeface="Calibri"/>
              <a:ea typeface="+mn-ea"/>
              <a:cs typeface="+mn-cs"/>
            </a:endParaRPr>
          </a:p>
        </p:txBody>
      </p:sp>
      <p:sp>
        <p:nvSpPr>
          <p:cNvPr id="20" name="Freeform 25">
            <a:extLst>
              <a:ext uri="{FF2B5EF4-FFF2-40B4-BE49-F238E27FC236}">
                <a16:creationId xmlns:a16="http://schemas.microsoft.com/office/drawing/2014/main" id="{66D5D9ED-43BB-4C18-9A57-D60C24F71628}"/>
              </a:ext>
            </a:extLst>
          </p:cNvPr>
          <p:cNvSpPr>
            <a:spLocks noEditPoints="1"/>
          </p:cNvSpPr>
          <p:nvPr/>
        </p:nvSpPr>
        <p:spPr bwMode="auto">
          <a:xfrm>
            <a:off x="3833673" y="1519358"/>
            <a:ext cx="201706" cy="272715"/>
          </a:xfrm>
          <a:custGeom>
            <a:avLst/>
            <a:gdLst>
              <a:gd name="T0" fmla="*/ 3524 w 4453"/>
              <a:gd name="T1" fmla="*/ 3959 h 6023"/>
              <a:gd name="T2" fmla="*/ 3593 w 4453"/>
              <a:gd name="T3" fmla="*/ 4012 h 6023"/>
              <a:gd name="T4" fmla="*/ 3604 w 4453"/>
              <a:gd name="T5" fmla="*/ 4102 h 6023"/>
              <a:gd name="T6" fmla="*/ 3551 w 4453"/>
              <a:gd name="T7" fmla="*/ 4170 h 6023"/>
              <a:gd name="T8" fmla="*/ 858 w 4453"/>
              <a:gd name="T9" fmla="*/ 4186 h 6023"/>
              <a:gd name="T10" fmla="*/ 775 w 4453"/>
              <a:gd name="T11" fmla="*/ 4151 h 6023"/>
              <a:gd name="T12" fmla="*/ 741 w 4453"/>
              <a:gd name="T13" fmla="*/ 4071 h 6023"/>
              <a:gd name="T14" fmla="*/ 775 w 4453"/>
              <a:gd name="T15" fmla="*/ 3988 h 6023"/>
              <a:gd name="T16" fmla="*/ 858 w 4453"/>
              <a:gd name="T17" fmla="*/ 3954 h 6023"/>
              <a:gd name="T18" fmla="*/ 3524 w 4453"/>
              <a:gd name="T19" fmla="*/ 3189 h 6023"/>
              <a:gd name="T20" fmla="*/ 3593 w 4453"/>
              <a:gd name="T21" fmla="*/ 3242 h 6023"/>
              <a:gd name="T22" fmla="*/ 3604 w 4453"/>
              <a:gd name="T23" fmla="*/ 3332 h 6023"/>
              <a:gd name="T24" fmla="*/ 3551 w 4453"/>
              <a:gd name="T25" fmla="*/ 3402 h 6023"/>
              <a:gd name="T26" fmla="*/ 858 w 4453"/>
              <a:gd name="T27" fmla="*/ 3418 h 6023"/>
              <a:gd name="T28" fmla="*/ 775 w 4453"/>
              <a:gd name="T29" fmla="*/ 3384 h 6023"/>
              <a:gd name="T30" fmla="*/ 741 w 4453"/>
              <a:gd name="T31" fmla="*/ 3301 h 6023"/>
              <a:gd name="T32" fmla="*/ 775 w 4453"/>
              <a:gd name="T33" fmla="*/ 3220 h 6023"/>
              <a:gd name="T34" fmla="*/ 858 w 4453"/>
              <a:gd name="T35" fmla="*/ 3186 h 6023"/>
              <a:gd name="T36" fmla="*/ 3524 w 4453"/>
              <a:gd name="T37" fmla="*/ 2434 h 6023"/>
              <a:gd name="T38" fmla="*/ 3593 w 4453"/>
              <a:gd name="T39" fmla="*/ 2487 h 6023"/>
              <a:gd name="T40" fmla="*/ 3604 w 4453"/>
              <a:gd name="T41" fmla="*/ 2577 h 6023"/>
              <a:gd name="T42" fmla="*/ 3551 w 4453"/>
              <a:gd name="T43" fmla="*/ 2647 h 6023"/>
              <a:gd name="T44" fmla="*/ 858 w 4453"/>
              <a:gd name="T45" fmla="*/ 2663 h 6023"/>
              <a:gd name="T46" fmla="*/ 775 w 4453"/>
              <a:gd name="T47" fmla="*/ 2628 h 6023"/>
              <a:gd name="T48" fmla="*/ 741 w 4453"/>
              <a:gd name="T49" fmla="*/ 2546 h 6023"/>
              <a:gd name="T50" fmla="*/ 775 w 4453"/>
              <a:gd name="T51" fmla="*/ 2465 h 6023"/>
              <a:gd name="T52" fmla="*/ 858 w 4453"/>
              <a:gd name="T53" fmla="*/ 2431 h 6023"/>
              <a:gd name="T54" fmla="*/ 3524 w 4453"/>
              <a:gd name="T55" fmla="*/ 1653 h 6023"/>
              <a:gd name="T56" fmla="*/ 3593 w 4453"/>
              <a:gd name="T57" fmla="*/ 1707 h 6023"/>
              <a:gd name="T58" fmla="*/ 3604 w 4453"/>
              <a:gd name="T59" fmla="*/ 1796 h 6023"/>
              <a:gd name="T60" fmla="*/ 3551 w 4453"/>
              <a:gd name="T61" fmla="*/ 1866 h 6023"/>
              <a:gd name="T62" fmla="*/ 858 w 4453"/>
              <a:gd name="T63" fmla="*/ 1883 h 6023"/>
              <a:gd name="T64" fmla="*/ 775 w 4453"/>
              <a:gd name="T65" fmla="*/ 1848 h 6023"/>
              <a:gd name="T66" fmla="*/ 741 w 4453"/>
              <a:gd name="T67" fmla="*/ 1765 h 6023"/>
              <a:gd name="T68" fmla="*/ 775 w 4453"/>
              <a:gd name="T69" fmla="*/ 1683 h 6023"/>
              <a:gd name="T70" fmla="*/ 858 w 4453"/>
              <a:gd name="T71" fmla="*/ 1650 h 6023"/>
              <a:gd name="T72" fmla="*/ 3951 w 4453"/>
              <a:gd name="T73" fmla="*/ 1052 h 6023"/>
              <a:gd name="T74" fmla="*/ 346 w 4453"/>
              <a:gd name="T75" fmla="*/ 316 h 6023"/>
              <a:gd name="T76" fmla="*/ 310 w 4453"/>
              <a:gd name="T77" fmla="*/ 369 h 6023"/>
              <a:gd name="T78" fmla="*/ 328 w 4453"/>
              <a:gd name="T79" fmla="*/ 5696 h 6023"/>
              <a:gd name="T80" fmla="*/ 4085 w 4453"/>
              <a:gd name="T81" fmla="*/ 5713 h 6023"/>
              <a:gd name="T82" fmla="*/ 4140 w 4453"/>
              <a:gd name="T83" fmla="*/ 5676 h 6023"/>
              <a:gd name="T84" fmla="*/ 3335 w 4453"/>
              <a:gd name="T85" fmla="*/ 1364 h 6023"/>
              <a:gd name="T86" fmla="*/ 3225 w 4453"/>
              <a:gd name="T87" fmla="*/ 1318 h 6023"/>
              <a:gd name="T88" fmla="*/ 3179 w 4453"/>
              <a:gd name="T89" fmla="*/ 1208 h 6023"/>
              <a:gd name="T90" fmla="*/ 370 w 4453"/>
              <a:gd name="T91" fmla="*/ 0 h 6023"/>
              <a:gd name="T92" fmla="*/ 4453 w 4453"/>
              <a:gd name="T93" fmla="*/ 5654 h 6023"/>
              <a:gd name="T94" fmla="*/ 4413 w 4453"/>
              <a:gd name="T95" fmla="*/ 5823 h 6023"/>
              <a:gd name="T96" fmla="*/ 4303 w 4453"/>
              <a:gd name="T97" fmla="*/ 5951 h 6023"/>
              <a:gd name="T98" fmla="*/ 4143 w 4453"/>
              <a:gd name="T99" fmla="*/ 6019 h 6023"/>
              <a:gd name="T100" fmla="*/ 310 w 4453"/>
              <a:gd name="T101" fmla="*/ 6019 h 6023"/>
              <a:gd name="T102" fmla="*/ 152 w 4453"/>
              <a:gd name="T103" fmla="*/ 5951 h 6023"/>
              <a:gd name="T104" fmla="*/ 42 w 4453"/>
              <a:gd name="T105" fmla="*/ 5823 h 6023"/>
              <a:gd name="T106" fmla="*/ 0 w 4453"/>
              <a:gd name="T107" fmla="*/ 5654 h 6023"/>
              <a:gd name="T108" fmla="*/ 18 w 4453"/>
              <a:gd name="T109" fmla="*/ 253 h 6023"/>
              <a:gd name="T110" fmla="*/ 108 w 4453"/>
              <a:gd name="T111" fmla="*/ 108 h 6023"/>
              <a:gd name="T112" fmla="*/ 253 w 4453"/>
              <a:gd name="T113" fmla="*/ 19 h 60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453" h="6023">
                <a:moveTo>
                  <a:pt x="858" y="3954"/>
                </a:moveTo>
                <a:lnTo>
                  <a:pt x="3492" y="3954"/>
                </a:lnTo>
                <a:lnTo>
                  <a:pt x="3524" y="3959"/>
                </a:lnTo>
                <a:lnTo>
                  <a:pt x="3551" y="3970"/>
                </a:lnTo>
                <a:lnTo>
                  <a:pt x="3575" y="3988"/>
                </a:lnTo>
                <a:lnTo>
                  <a:pt x="3593" y="4012"/>
                </a:lnTo>
                <a:lnTo>
                  <a:pt x="3604" y="4040"/>
                </a:lnTo>
                <a:lnTo>
                  <a:pt x="3610" y="4071"/>
                </a:lnTo>
                <a:lnTo>
                  <a:pt x="3604" y="4102"/>
                </a:lnTo>
                <a:lnTo>
                  <a:pt x="3593" y="4129"/>
                </a:lnTo>
                <a:lnTo>
                  <a:pt x="3575" y="4151"/>
                </a:lnTo>
                <a:lnTo>
                  <a:pt x="3551" y="4170"/>
                </a:lnTo>
                <a:lnTo>
                  <a:pt x="3524" y="4183"/>
                </a:lnTo>
                <a:lnTo>
                  <a:pt x="3492" y="4186"/>
                </a:lnTo>
                <a:lnTo>
                  <a:pt x="858" y="4186"/>
                </a:lnTo>
                <a:lnTo>
                  <a:pt x="827" y="4183"/>
                </a:lnTo>
                <a:lnTo>
                  <a:pt x="799" y="4170"/>
                </a:lnTo>
                <a:lnTo>
                  <a:pt x="775" y="4151"/>
                </a:lnTo>
                <a:lnTo>
                  <a:pt x="757" y="4129"/>
                </a:lnTo>
                <a:lnTo>
                  <a:pt x="746" y="4102"/>
                </a:lnTo>
                <a:lnTo>
                  <a:pt x="741" y="4071"/>
                </a:lnTo>
                <a:lnTo>
                  <a:pt x="746" y="4040"/>
                </a:lnTo>
                <a:lnTo>
                  <a:pt x="757" y="4012"/>
                </a:lnTo>
                <a:lnTo>
                  <a:pt x="775" y="3988"/>
                </a:lnTo>
                <a:lnTo>
                  <a:pt x="799" y="3970"/>
                </a:lnTo>
                <a:lnTo>
                  <a:pt x="827" y="3959"/>
                </a:lnTo>
                <a:lnTo>
                  <a:pt x="858" y="3954"/>
                </a:lnTo>
                <a:close/>
                <a:moveTo>
                  <a:pt x="858" y="3186"/>
                </a:moveTo>
                <a:lnTo>
                  <a:pt x="3492" y="3186"/>
                </a:lnTo>
                <a:lnTo>
                  <a:pt x="3524" y="3189"/>
                </a:lnTo>
                <a:lnTo>
                  <a:pt x="3551" y="3202"/>
                </a:lnTo>
                <a:lnTo>
                  <a:pt x="3575" y="3220"/>
                </a:lnTo>
                <a:lnTo>
                  <a:pt x="3593" y="3242"/>
                </a:lnTo>
                <a:lnTo>
                  <a:pt x="3604" y="3272"/>
                </a:lnTo>
                <a:lnTo>
                  <a:pt x="3610" y="3301"/>
                </a:lnTo>
                <a:lnTo>
                  <a:pt x="3604" y="3332"/>
                </a:lnTo>
                <a:lnTo>
                  <a:pt x="3593" y="3360"/>
                </a:lnTo>
                <a:lnTo>
                  <a:pt x="3575" y="3384"/>
                </a:lnTo>
                <a:lnTo>
                  <a:pt x="3551" y="3402"/>
                </a:lnTo>
                <a:lnTo>
                  <a:pt x="3524" y="3415"/>
                </a:lnTo>
                <a:lnTo>
                  <a:pt x="3492" y="3418"/>
                </a:lnTo>
                <a:lnTo>
                  <a:pt x="858" y="3418"/>
                </a:lnTo>
                <a:lnTo>
                  <a:pt x="827" y="3415"/>
                </a:lnTo>
                <a:lnTo>
                  <a:pt x="799" y="3402"/>
                </a:lnTo>
                <a:lnTo>
                  <a:pt x="775" y="3384"/>
                </a:lnTo>
                <a:lnTo>
                  <a:pt x="757" y="3360"/>
                </a:lnTo>
                <a:lnTo>
                  <a:pt x="746" y="3332"/>
                </a:lnTo>
                <a:lnTo>
                  <a:pt x="741" y="3301"/>
                </a:lnTo>
                <a:lnTo>
                  <a:pt x="746" y="3272"/>
                </a:lnTo>
                <a:lnTo>
                  <a:pt x="757" y="3242"/>
                </a:lnTo>
                <a:lnTo>
                  <a:pt x="775" y="3220"/>
                </a:lnTo>
                <a:lnTo>
                  <a:pt x="799" y="3202"/>
                </a:lnTo>
                <a:lnTo>
                  <a:pt x="827" y="3189"/>
                </a:lnTo>
                <a:lnTo>
                  <a:pt x="858" y="3186"/>
                </a:lnTo>
                <a:close/>
                <a:moveTo>
                  <a:pt x="858" y="2431"/>
                </a:moveTo>
                <a:lnTo>
                  <a:pt x="3492" y="2431"/>
                </a:lnTo>
                <a:lnTo>
                  <a:pt x="3524" y="2434"/>
                </a:lnTo>
                <a:lnTo>
                  <a:pt x="3551" y="2447"/>
                </a:lnTo>
                <a:lnTo>
                  <a:pt x="3575" y="2465"/>
                </a:lnTo>
                <a:lnTo>
                  <a:pt x="3593" y="2487"/>
                </a:lnTo>
                <a:lnTo>
                  <a:pt x="3604" y="2515"/>
                </a:lnTo>
                <a:lnTo>
                  <a:pt x="3610" y="2546"/>
                </a:lnTo>
                <a:lnTo>
                  <a:pt x="3604" y="2577"/>
                </a:lnTo>
                <a:lnTo>
                  <a:pt x="3593" y="2605"/>
                </a:lnTo>
                <a:lnTo>
                  <a:pt x="3575" y="2628"/>
                </a:lnTo>
                <a:lnTo>
                  <a:pt x="3551" y="2647"/>
                </a:lnTo>
                <a:lnTo>
                  <a:pt x="3524" y="2658"/>
                </a:lnTo>
                <a:lnTo>
                  <a:pt x="3492" y="2663"/>
                </a:lnTo>
                <a:lnTo>
                  <a:pt x="858" y="2663"/>
                </a:lnTo>
                <a:lnTo>
                  <a:pt x="827" y="2658"/>
                </a:lnTo>
                <a:lnTo>
                  <a:pt x="799" y="2647"/>
                </a:lnTo>
                <a:lnTo>
                  <a:pt x="775" y="2628"/>
                </a:lnTo>
                <a:lnTo>
                  <a:pt x="757" y="2605"/>
                </a:lnTo>
                <a:lnTo>
                  <a:pt x="746" y="2577"/>
                </a:lnTo>
                <a:lnTo>
                  <a:pt x="741" y="2546"/>
                </a:lnTo>
                <a:lnTo>
                  <a:pt x="746" y="2515"/>
                </a:lnTo>
                <a:lnTo>
                  <a:pt x="757" y="2487"/>
                </a:lnTo>
                <a:lnTo>
                  <a:pt x="775" y="2465"/>
                </a:lnTo>
                <a:lnTo>
                  <a:pt x="799" y="2447"/>
                </a:lnTo>
                <a:lnTo>
                  <a:pt x="827" y="2434"/>
                </a:lnTo>
                <a:lnTo>
                  <a:pt x="858" y="2431"/>
                </a:lnTo>
                <a:close/>
                <a:moveTo>
                  <a:pt x="858" y="1650"/>
                </a:moveTo>
                <a:lnTo>
                  <a:pt x="3492" y="1650"/>
                </a:lnTo>
                <a:lnTo>
                  <a:pt x="3524" y="1653"/>
                </a:lnTo>
                <a:lnTo>
                  <a:pt x="3551" y="1664"/>
                </a:lnTo>
                <a:lnTo>
                  <a:pt x="3575" y="1683"/>
                </a:lnTo>
                <a:lnTo>
                  <a:pt x="3593" y="1707"/>
                </a:lnTo>
                <a:lnTo>
                  <a:pt x="3604" y="1734"/>
                </a:lnTo>
                <a:lnTo>
                  <a:pt x="3610" y="1765"/>
                </a:lnTo>
                <a:lnTo>
                  <a:pt x="3604" y="1796"/>
                </a:lnTo>
                <a:lnTo>
                  <a:pt x="3593" y="1824"/>
                </a:lnTo>
                <a:lnTo>
                  <a:pt x="3575" y="1848"/>
                </a:lnTo>
                <a:lnTo>
                  <a:pt x="3551" y="1866"/>
                </a:lnTo>
                <a:lnTo>
                  <a:pt x="3524" y="1877"/>
                </a:lnTo>
                <a:lnTo>
                  <a:pt x="3492" y="1883"/>
                </a:lnTo>
                <a:lnTo>
                  <a:pt x="858" y="1883"/>
                </a:lnTo>
                <a:lnTo>
                  <a:pt x="827" y="1877"/>
                </a:lnTo>
                <a:lnTo>
                  <a:pt x="799" y="1866"/>
                </a:lnTo>
                <a:lnTo>
                  <a:pt x="775" y="1848"/>
                </a:lnTo>
                <a:lnTo>
                  <a:pt x="757" y="1824"/>
                </a:lnTo>
                <a:lnTo>
                  <a:pt x="746" y="1796"/>
                </a:lnTo>
                <a:lnTo>
                  <a:pt x="741" y="1765"/>
                </a:lnTo>
                <a:lnTo>
                  <a:pt x="746" y="1734"/>
                </a:lnTo>
                <a:lnTo>
                  <a:pt x="757" y="1707"/>
                </a:lnTo>
                <a:lnTo>
                  <a:pt x="775" y="1683"/>
                </a:lnTo>
                <a:lnTo>
                  <a:pt x="799" y="1664"/>
                </a:lnTo>
                <a:lnTo>
                  <a:pt x="827" y="1653"/>
                </a:lnTo>
                <a:lnTo>
                  <a:pt x="858" y="1650"/>
                </a:lnTo>
                <a:close/>
                <a:moveTo>
                  <a:pt x="3489" y="552"/>
                </a:moveTo>
                <a:lnTo>
                  <a:pt x="3489" y="1052"/>
                </a:lnTo>
                <a:lnTo>
                  <a:pt x="3951" y="1052"/>
                </a:lnTo>
                <a:lnTo>
                  <a:pt x="3489" y="552"/>
                </a:lnTo>
                <a:close/>
                <a:moveTo>
                  <a:pt x="370" y="310"/>
                </a:moveTo>
                <a:lnTo>
                  <a:pt x="346" y="316"/>
                </a:lnTo>
                <a:lnTo>
                  <a:pt x="328" y="327"/>
                </a:lnTo>
                <a:lnTo>
                  <a:pt x="315" y="347"/>
                </a:lnTo>
                <a:lnTo>
                  <a:pt x="310" y="369"/>
                </a:lnTo>
                <a:lnTo>
                  <a:pt x="310" y="5654"/>
                </a:lnTo>
                <a:lnTo>
                  <a:pt x="315" y="5676"/>
                </a:lnTo>
                <a:lnTo>
                  <a:pt x="328" y="5696"/>
                </a:lnTo>
                <a:lnTo>
                  <a:pt x="346" y="5707"/>
                </a:lnTo>
                <a:lnTo>
                  <a:pt x="370" y="5713"/>
                </a:lnTo>
                <a:lnTo>
                  <a:pt x="4085" y="5713"/>
                </a:lnTo>
                <a:lnTo>
                  <a:pt x="4107" y="5707"/>
                </a:lnTo>
                <a:lnTo>
                  <a:pt x="4127" y="5696"/>
                </a:lnTo>
                <a:lnTo>
                  <a:pt x="4140" y="5676"/>
                </a:lnTo>
                <a:lnTo>
                  <a:pt x="4143" y="5654"/>
                </a:lnTo>
                <a:lnTo>
                  <a:pt x="4143" y="1364"/>
                </a:lnTo>
                <a:lnTo>
                  <a:pt x="3335" y="1364"/>
                </a:lnTo>
                <a:lnTo>
                  <a:pt x="3293" y="1358"/>
                </a:lnTo>
                <a:lnTo>
                  <a:pt x="3256" y="1342"/>
                </a:lnTo>
                <a:lnTo>
                  <a:pt x="3225" y="1318"/>
                </a:lnTo>
                <a:lnTo>
                  <a:pt x="3201" y="1287"/>
                </a:lnTo>
                <a:lnTo>
                  <a:pt x="3184" y="1250"/>
                </a:lnTo>
                <a:lnTo>
                  <a:pt x="3179" y="1208"/>
                </a:lnTo>
                <a:lnTo>
                  <a:pt x="3179" y="310"/>
                </a:lnTo>
                <a:lnTo>
                  <a:pt x="370" y="310"/>
                </a:lnTo>
                <a:close/>
                <a:moveTo>
                  <a:pt x="370" y="0"/>
                </a:moveTo>
                <a:lnTo>
                  <a:pt x="3403" y="0"/>
                </a:lnTo>
                <a:lnTo>
                  <a:pt x="4453" y="1142"/>
                </a:lnTo>
                <a:lnTo>
                  <a:pt x="4453" y="5654"/>
                </a:lnTo>
                <a:lnTo>
                  <a:pt x="4449" y="5713"/>
                </a:lnTo>
                <a:lnTo>
                  <a:pt x="4435" y="5770"/>
                </a:lnTo>
                <a:lnTo>
                  <a:pt x="4413" y="5823"/>
                </a:lnTo>
                <a:lnTo>
                  <a:pt x="4382" y="5872"/>
                </a:lnTo>
                <a:lnTo>
                  <a:pt x="4345" y="5915"/>
                </a:lnTo>
                <a:lnTo>
                  <a:pt x="4303" y="5951"/>
                </a:lnTo>
                <a:lnTo>
                  <a:pt x="4253" y="5982"/>
                </a:lnTo>
                <a:lnTo>
                  <a:pt x="4200" y="6004"/>
                </a:lnTo>
                <a:lnTo>
                  <a:pt x="4143" y="6019"/>
                </a:lnTo>
                <a:lnTo>
                  <a:pt x="4085" y="6023"/>
                </a:lnTo>
                <a:lnTo>
                  <a:pt x="370" y="6023"/>
                </a:lnTo>
                <a:lnTo>
                  <a:pt x="310" y="6019"/>
                </a:lnTo>
                <a:lnTo>
                  <a:pt x="253" y="6004"/>
                </a:lnTo>
                <a:lnTo>
                  <a:pt x="200" y="5982"/>
                </a:lnTo>
                <a:lnTo>
                  <a:pt x="152" y="5951"/>
                </a:lnTo>
                <a:lnTo>
                  <a:pt x="108" y="5915"/>
                </a:lnTo>
                <a:lnTo>
                  <a:pt x="71" y="5872"/>
                </a:lnTo>
                <a:lnTo>
                  <a:pt x="42" y="5823"/>
                </a:lnTo>
                <a:lnTo>
                  <a:pt x="18" y="5770"/>
                </a:lnTo>
                <a:lnTo>
                  <a:pt x="5" y="5713"/>
                </a:lnTo>
                <a:lnTo>
                  <a:pt x="0" y="5654"/>
                </a:lnTo>
                <a:lnTo>
                  <a:pt x="0" y="369"/>
                </a:lnTo>
                <a:lnTo>
                  <a:pt x="5" y="310"/>
                </a:lnTo>
                <a:lnTo>
                  <a:pt x="18" y="253"/>
                </a:lnTo>
                <a:lnTo>
                  <a:pt x="42" y="200"/>
                </a:lnTo>
                <a:lnTo>
                  <a:pt x="71" y="151"/>
                </a:lnTo>
                <a:lnTo>
                  <a:pt x="108" y="108"/>
                </a:lnTo>
                <a:lnTo>
                  <a:pt x="152" y="72"/>
                </a:lnTo>
                <a:lnTo>
                  <a:pt x="200" y="41"/>
                </a:lnTo>
                <a:lnTo>
                  <a:pt x="253" y="19"/>
                </a:lnTo>
                <a:lnTo>
                  <a:pt x="310" y="4"/>
                </a:lnTo>
                <a:lnTo>
                  <a:pt x="370"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200">
              <a:solidFill>
                <a:schemeClr val="bg1"/>
              </a:solidFill>
            </a:endParaRPr>
          </a:p>
        </p:txBody>
      </p:sp>
      <p:sp>
        <p:nvSpPr>
          <p:cNvPr id="21" name="Freeform 53">
            <a:extLst>
              <a:ext uri="{FF2B5EF4-FFF2-40B4-BE49-F238E27FC236}">
                <a16:creationId xmlns:a16="http://schemas.microsoft.com/office/drawing/2014/main" id="{4099873D-BC3E-35CA-733B-097A7D7B5654}"/>
              </a:ext>
            </a:extLst>
          </p:cNvPr>
          <p:cNvSpPr>
            <a:spLocks noEditPoints="1"/>
          </p:cNvSpPr>
          <p:nvPr/>
        </p:nvSpPr>
        <p:spPr bwMode="auto">
          <a:xfrm>
            <a:off x="5686305" y="3889095"/>
            <a:ext cx="226594" cy="198800"/>
          </a:xfrm>
          <a:custGeom>
            <a:avLst/>
            <a:gdLst>
              <a:gd name="T0" fmla="*/ 1869 w 3364"/>
              <a:gd name="T1" fmla="*/ 1908 h 2458"/>
              <a:gd name="T2" fmla="*/ 1987 w 3364"/>
              <a:gd name="T3" fmla="*/ 2109 h 2458"/>
              <a:gd name="T4" fmla="*/ 1925 w 3364"/>
              <a:gd name="T5" fmla="*/ 2339 h 2458"/>
              <a:gd name="T6" fmla="*/ 1724 w 3364"/>
              <a:gd name="T7" fmla="*/ 2455 h 2458"/>
              <a:gd name="T8" fmla="*/ 1494 w 3364"/>
              <a:gd name="T9" fmla="*/ 2394 h 2458"/>
              <a:gd name="T10" fmla="*/ 1378 w 3364"/>
              <a:gd name="T11" fmla="*/ 2193 h 2458"/>
              <a:gd name="T12" fmla="*/ 1439 w 3364"/>
              <a:gd name="T13" fmla="*/ 1964 h 2458"/>
              <a:gd name="T14" fmla="*/ 1640 w 3364"/>
              <a:gd name="T15" fmla="*/ 1846 h 2458"/>
              <a:gd name="T16" fmla="*/ 1947 w 3364"/>
              <a:gd name="T17" fmla="*/ 1268 h 2458"/>
              <a:gd name="T18" fmla="*/ 2294 w 3364"/>
              <a:gd name="T19" fmla="*/ 1462 h 2458"/>
              <a:gd name="T20" fmla="*/ 2423 w 3364"/>
              <a:gd name="T21" fmla="*/ 1658 h 2458"/>
              <a:gd name="T22" fmla="*/ 2346 w 3364"/>
              <a:gd name="T23" fmla="*/ 1791 h 2458"/>
              <a:gd name="T24" fmla="*/ 2194 w 3364"/>
              <a:gd name="T25" fmla="*/ 1791 h 2458"/>
              <a:gd name="T26" fmla="*/ 1989 w 3364"/>
              <a:gd name="T27" fmla="*/ 1618 h 2458"/>
              <a:gd name="T28" fmla="*/ 1682 w 3364"/>
              <a:gd name="T29" fmla="*/ 1536 h 2458"/>
              <a:gd name="T30" fmla="*/ 1376 w 3364"/>
              <a:gd name="T31" fmla="*/ 1618 h 2458"/>
              <a:gd name="T32" fmla="*/ 1170 w 3364"/>
              <a:gd name="T33" fmla="*/ 1791 h 2458"/>
              <a:gd name="T34" fmla="*/ 1018 w 3364"/>
              <a:gd name="T35" fmla="*/ 1791 h 2458"/>
              <a:gd name="T36" fmla="*/ 940 w 3364"/>
              <a:gd name="T37" fmla="*/ 1658 h 2458"/>
              <a:gd name="T38" fmla="*/ 1071 w 3364"/>
              <a:gd name="T39" fmla="*/ 1462 h 2458"/>
              <a:gd name="T40" fmla="*/ 1417 w 3364"/>
              <a:gd name="T41" fmla="*/ 1268 h 2458"/>
              <a:gd name="T42" fmla="*/ 1772 w 3364"/>
              <a:gd name="T43" fmla="*/ 618 h 2458"/>
              <a:gd name="T44" fmla="*/ 2289 w 3364"/>
              <a:gd name="T45" fmla="*/ 740 h 2458"/>
              <a:gd name="T46" fmla="*/ 2733 w 3364"/>
              <a:gd name="T47" fmla="*/ 1032 h 2458"/>
              <a:gd name="T48" fmla="*/ 2894 w 3364"/>
              <a:gd name="T49" fmla="*/ 1263 h 2458"/>
              <a:gd name="T50" fmla="*/ 2816 w 3364"/>
              <a:gd name="T51" fmla="*/ 1396 h 2458"/>
              <a:gd name="T52" fmla="*/ 2664 w 3364"/>
              <a:gd name="T53" fmla="*/ 1397 h 2458"/>
              <a:gd name="T54" fmla="*/ 2377 w 3364"/>
              <a:gd name="T55" fmla="*/ 1139 h 2458"/>
              <a:gd name="T56" fmla="*/ 1929 w 3364"/>
              <a:gd name="T57" fmla="*/ 947 h 2458"/>
              <a:gd name="T58" fmla="*/ 1435 w 3364"/>
              <a:gd name="T59" fmla="*/ 947 h 2458"/>
              <a:gd name="T60" fmla="*/ 987 w 3364"/>
              <a:gd name="T61" fmla="*/ 1139 h 2458"/>
              <a:gd name="T62" fmla="*/ 700 w 3364"/>
              <a:gd name="T63" fmla="*/ 1397 h 2458"/>
              <a:gd name="T64" fmla="*/ 548 w 3364"/>
              <a:gd name="T65" fmla="*/ 1396 h 2458"/>
              <a:gd name="T66" fmla="*/ 470 w 3364"/>
              <a:gd name="T67" fmla="*/ 1263 h 2458"/>
              <a:gd name="T68" fmla="*/ 630 w 3364"/>
              <a:gd name="T69" fmla="*/ 1032 h 2458"/>
              <a:gd name="T70" fmla="*/ 1075 w 3364"/>
              <a:gd name="T71" fmla="*/ 740 h 2458"/>
              <a:gd name="T72" fmla="*/ 1592 w 3364"/>
              <a:gd name="T73" fmla="*/ 618 h 2458"/>
              <a:gd name="T74" fmla="*/ 2123 w 3364"/>
              <a:gd name="T75" fmla="*/ 46 h 2458"/>
              <a:gd name="T76" fmla="*/ 2734 w 3364"/>
              <a:gd name="T77" fmla="*/ 276 h 2458"/>
              <a:gd name="T78" fmla="*/ 3254 w 3364"/>
              <a:gd name="T79" fmla="*/ 686 h 2458"/>
              <a:gd name="T80" fmla="*/ 3362 w 3364"/>
              <a:gd name="T81" fmla="*/ 894 h 2458"/>
              <a:gd name="T82" fmla="*/ 3262 w 3364"/>
              <a:gd name="T83" fmla="*/ 1013 h 2458"/>
              <a:gd name="T84" fmla="*/ 3112 w 3364"/>
              <a:gd name="T85" fmla="*/ 986 h 2458"/>
              <a:gd name="T86" fmla="*/ 2719 w 3364"/>
              <a:gd name="T87" fmla="*/ 628 h 2458"/>
              <a:gd name="T88" fmla="*/ 2179 w 3364"/>
              <a:gd name="T89" fmla="*/ 376 h 2458"/>
              <a:gd name="T90" fmla="*/ 1580 w 3364"/>
              <a:gd name="T91" fmla="*/ 310 h 2458"/>
              <a:gd name="T92" fmla="*/ 996 w 3364"/>
              <a:gd name="T93" fmla="*/ 440 h 2458"/>
              <a:gd name="T94" fmla="*/ 486 w 3364"/>
              <a:gd name="T95" fmla="*/ 751 h 2458"/>
              <a:gd name="T96" fmla="*/ 205 w 3364"/>
              <a:gd name="T97" fmla="*/ 1013 h 2458"/>
              <a:gd name="T98" fmla="*/ 56 w 3364"/>
              <a:gd name="T99" fmla="*/ 985 h 2458"/>
              <a:gd name="T100" fmla="*/ 2 w 3364"/>
              <a:gd name="T101" fmla="*/ 842 h 2458"/>
              <a:gd name="T102" fmla="*/ 270 w 3364"/>
              <a:gd name="T103" fmla="*/ 531 h 2458"/>
              <a:gd name="T104" fmla="*/ 825 w 3364"/>
              <a:gd name="T105" fmla="*/ 179 h 2458"/>
              <a:gd name="T106" fmla="*/ 1460 w 3364"/>
              <a:gd name="T107" fmla="*/ 11 h 2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64" h="2458">
                <a:moveTo>
                  <a:pt x="1682" y="1843"/>
                </a:moveTo>
                <a:lnTo>
                  <a:pt x="1724" y="1846"/>
                </a:lnTo>
                <a:lnTo>
                  <a:pt x="1764" y="1855"/>
                </a:lnTo>
                <a:lnTo>
                  <a:pt x="1801" y="1867"/>
                </a:lnTo>
                <a:lnTo>
                  <a:pt x="1837" y="1885"/>
                </a:lnTo>
                <a:lnTo>
                  <a:pt x="1869" y="1908"/>
                </a:lnTo>
                <a:lnTo>
                  <a:pt x="1899" y="1933"/>
                </a:lnTo>
                <a:lnTo>
                  <a:pt x="1925" y="1964"/>
                </a:lnTo>
                <a:lnTo>
                  <a:pt x="1947" y="1996"/>
                </a:lnTo>
                <a:lnTo>
                  <a:pt x="1965" y="2032"/>
                </a:lnTo>
                <a:lnTo>
                  <a:pt x="1978" y="2070"/>
                </a:lnTo>
                <a:lnTo>
                  <a:pt x="1987" y="2109"/>
                </a:lnTo>
                <a:lnTo>
                  <a:pt x="1989" y="2151"/>
                </a:lnTo>
                <a:lnTo>
                  <a:pt x="1987" y="2193"/>
                </a:lnTo>
                <a:lnTo>
                  <a:pt x="1978" y="2233"/>
                </a:lnTo>
                <a:lnTo>
                  <a:pt x="1965" y="2271"/>
                </a:lnTo>
                <a:lnTo>
                  <a:pt x="1947" y="2306"/>
                </a:lnTo>
                <a:lnTo>
                  <a:pt x="1925" y="2339"/>
                </a:lnTo>
                <a:lnTo>
                  <a:pt x="1899" y="2368"/>
                </a:lnTo>
                <a:lnTo>
                  <a:pt x="1869" y="2394"/>
                </a:lnTo>
                <a:lnTo>
                  <a:pt x="1837" y="2416"/>
                </a:lnTo>
                <a:lnTo>
                  <a:pt x="1801" y="2434"/>
                </a:lnTo>
                <a:lnTo>
                  <a:pt x="1764" y="2448"/>
                </a:lnTo>
                <a:lnTo>
                  <a:pt x="1724" y="2455"/>
                </a:lnTo>
                <a:lnTo>
                  <a:pt x="1682" y="2458"/>
                </a:lnTo>
                <a:lnTo>
                  <a:pt x="1640" y="2455"/>
                </a:lnTo>
                <a:lnTo>
                  <a:pt x="1600" y="2448"/>
                </a:lnTo>
                <a:lnTo>
                  <a:pt x="1563" y="2434"/>
                </a:lnTo>
                <a:lnTo>
                  <a:pt x="1527" y="2416"/>
                </a:lnTo>
                <a:lnTo>
                  <a:pt x="1494" y="2394"/>
                </a:lnTo>
                <a:lnTo>
                  <a:pt x="1465" y="2368"/>
                </a:lnTo>
                <a:lnTo>
                  <a:pt x="1439" y="2339"/>
                </a:lnTo>
                <a:lnTo>
                  <a:pt x="1417" y="2306"/>
                </a:lnTo>
                <a:lnTo>
                  <a:pt x="1399" y="2271"/>
                </a:lnTo>
                <a:lnTo>
                  <a:pt x="1386" y="2233"/>
                </a:lnTo>
                <a:lnTo>
                  <a:pt x="1378" y="2193"/>
                </a:lnTo>
                <a:lnTo>
                  <a:pt x="1375" y="2151"/>
                </a:lnTo>
                <a:lnTo>
                  <a:pt x="1378" y="2109"/>
                </a:lnTo>
                <a:lnTo>
                  <a:pt x="1386" y="2070"/>
                </a:lnTo>
                <a:lnTo>
                  <a:pt x="1399" y="2032"/>
                </a:lnTo>
                <a:lnTo>
                  <a:pt x="1417" y="1996"/>
                </a:lnTo>
                <a:lnTo>
                  <a:pt x="1439" y="1964"/>
                </a:lnTo>
                <a:lnTo>
                  <a:pt x="1465" y="1933"/>
                </a:lnTo>
                <a:lnTo>
                  <a:pt x="1494" y="1908"/>
                </a:lnTo>
                <a:lnTo>
                  <a:pt x="1527" y="1885"/>
                </a:lnTo>
                <a:lnTo>
                  <a:pt x="1563" y="1867"/>
                </a:lnTo>
                <a:lnTo>
                  <a:pt x="1600" y="1855"/>
                </a:lnTo>
                <a:lnTo>
                  <a:pt x="1640" y="1846"/>
                </a:lnTo>
                <a:lnTo>
                  <a:pt x="1682" y="1843"/>
                </a:lnTo>
                <a:close/>
                <a:moveTo>
                  <a:pt x="1682" y="1229"/>
                </a:moveTo>
                <a:lnTo>
                  <a:pt x="1750" y="1232"/>
                </a:lnTo>
                <a:lnTo>
                  <a:pt x="1817" y="1239"/>
                </a:lnTo>
                <a:lnTo>
                  <a:pt x="1883" y="1251"/>
                </a:lnTo>
                <a:lnTo>
                  <a:pt x="1947" y="1268"/>
                </a:lnTo>
                <a:lnTo>
                  <a:pt x="2010" y="1290"/>
                </a:lnTo>
                <a:lnTo>
                  <a:pt x="2070" y="1315"/>
                </a:lnTo>
                <a:lnTo>
                  <a:pt x="2130" y="1346"/>
                </a:lnTo>
                <a:lnTo>
                  <a:pt x="2187" y="1380"/>
                </a:lnTo>
                <a:lnTo>
                  <a:pt x="2241" y="1419"/>
                </a:lnTo>
                <a:lnTo>
                  <a:pt x="2294" y="1462"/>
                </a:lnTo>
                <a:lnTo>
                  <a:pt x="2342" y="1508"/>
                </a:lnTo>
                <a:lnTo>
                  <a:pt x="2388" y="1559"/>
                </a:lnTo>
                <a:lnTo>
                  <a:pt x="2403" y="1581"/>
                </a:lnTo>
                <a:lnTo>
                  <a:pt x="2415" y="1605"/>
                </a:lnTo>
                <a:lnTo>
                  <a:pt x="2421" y="1632"/>
                </a:lnTo>
                <a:lnTo>
                  <a:pt x="2423" y="1658"/>
                </a:lnTo>
                <a:lnTo>
                  <a:pt x="2421" y="1684"/>
                </a:lnTo>
                <a:lnTo>
                  <a:pt x="2414" y="1709"/>
                </a:lnTo>
                <a:lnTo>
                  <a:pt x="2403" y="1733"/>
                </a:lnTo>
                <a:lnTo>
                  <a:pt x="2388" y="1755"/>
                </a:lnTo>
                <a:lnTo>
                  <a:pt x="2369" y="1775"/>
                </a:lnTo>
                <a:lnTo>
                  <a:pt x="2346" y="1791"/>
                </a:lnTo>
                <a:lnTo>
                  <a:pt x="2322" y="1802"/>
                </a:lnTo>
                <a:lnTo>
                  <a:pt x="2296" y="1809"/>
                </a:lnTo>
                <a:lnTo>
                  <a:pt x="2269" y="1811"/>
                </a:lnTo>
                <a:lnTo>
                  <a:pt x="2243" y="1809"/>
                </a:lnTo>
                <a:lnTo>
                  <a:pt x="2218" y="1802"/>
                </a:lnTo>
                <a:lnTo>
                  <a:pt x="2194" y="1791"/>
                </a:lnTo>
                <a:lnTo>
                  <a:pt x="2172" y="1776"/>
                </a:lnTo>
                <a:lnTo>
                  <a:pt x="2152" y="1756"/>
                </a:lnTo>
                <a:lnTo>
                  <a:pt x="2115" y="1717"/>
                </a:lnTo>
                <a:lnTo>
                  <a:pt x="2076" y="1680"/>
                </a:lnTo>
                <a:lnTo>
                  <a:pt x="2033" y="1647"/>
                </a:lnTo>
                <a:lnTo>
                  <a:pt x="1989" y="1618"/>
                </a:lnTo>
                <a:lnTo>
                  <a:pt x="1942" y="1594"/>
                </a:lnTo>
                <a:lnTo>
                  <a:pt x="1892" y="1574"/>
                </a:lnTo>
                <a:lnTo>
                  <a:pt x="1841" y="1557"/>
                </a:lnTo>
                <a:lnTo>
                  <a:pt x="1790" y="1546"/>
                </a:lnTo>
                <a:lnTo>
                  <a:pt x="1736" y="1538"/>
                </a:lnTo>
                <a:lnTo>
                  <a:pt x="1682" y="1536"/>
                </a:lnTo>
                <a:lnTo>
                  <a:pt x="1627" y="1538"/>
                </a:lnTo>
                <a:lnTo>
                  <a:pt x="1575" y="1546"/>
                </a:lnTo>
                <a:lnTo>
                  <a:pt x="1523" y="1557"/>
                </a:lnTo>
                <a:lnTo>
                  <a:pt x="1471" y="1574"/>
                </a:lnTo>
                <a:lnTo>
                  <a:pt x="1423" y="1594"/>
                </a:lnTo>
                <a:lnTo>
                  <a:pt x="1376" y="1618"/>
                </a:lnTo>
                <a:lnTo>
                  <a:pt x="1331" y="1647"/>
                </a:lnTo>
                <a:lnTo>
                  <a:pt x="1288" y="1680"/>
                </a:lnTo>
                <a:lnTo>
                  <a:pt x="1248" y="1717"/>
                </a:lnTo>
                <a:lnTo>
                  <a:pt x="1212" y="1756"/>
                </a:lnTo>
                <a:lnTo>
                  <a:pt x="1192" y="1776"/>
                </a:lnTo>
                <a:lnTo>
                  <a:pt x="1170" y="1791"/>
                </a:lnTo>
                <a:lnTo>
                  <a:pt x="1146" y="1802"/>
                </a:lnTo>
                <a:lnTo>
                  <a:pt x="1121" y="1809"/>
                </a:lnTo>
                <a:lnTo>
                  <a:pt x="1094" y="1811"/>
                </a:lnTo>
                <a:lnTo>
                  <a:pt x="1068" y="1809"/>
                </a:lnTo>
                <a:lnTo>
                  <a:pt x="1042" y="1802"/>
                </a:lnTo>
                <a:lnTo>
                  <a:pt x="1018" y="1791"/>
                </a:lnTo>
                <a:lnTo>
                  <a:pt x="996" y="1775"/>
                </a:lnTo>
                <a:lnTo>
                  <a:pt x="976" y="1755"/>
                </a:lnTo>
                <a:lnTo>
                  <a:pt x="960" y="1733"/>
                </a:lnTo>
                <a:lnTo>
                  <a:pt x="950" y="1709"/>
                </a:lnTo>
                <a:lnTo>
                  <a:pt x="943" y="1684"/>
                </a:lnTo>
                <a:lnTo>
                  <a:pt x="940" y="1658"/>
                </a:lnTo>
                <a:lnTo>
                  <a:pt x="943" y="1632"/>
                </a:lnTo>
                <a:lnTo>
                  <a:pt x="950" y="1605"/>
                </a:lnTo>
                <a:lnTo>
                  <a:pt x="960" y="1581"/>
                </a:lnTo>
                <a:lnTo>
                  <a:pt x="976" y="1559"/>
                </a:lnTo>
                <a:lnTo>
                  <a:pt x="1022" y="1508"/>
                </a:lnTo>
                <a:lnTo>
                  <a:pt x="1071" y="1462"/>
                </a:lnTo>
                <a:lnTo>
                  <a:pt x="1123" y="1419"/>
                </a:lnTo>
                <a:lnTo>
                  <a:pt x="1177" y="1380"/>
                </a:lnTo>
                <a:lnTo>
                  <a:pt x="1234" y="1346"/>
                </a:lnTo>
                <a:lnTo>
                  <a:pt x="1293" y="1315"/>
                </a:lnTo>
                <a:lnTo>
                  <a:pt x="1354" y="1290"/>
                </a:lnTo>
                <a:lnTo>
                  <a:pt x="1417" y="1268"/>
                </a:lnTo>
                <a:lnTo>
                  <a:pt x="1482" y="1251"/>
                </a:lnTo>
                <a:lnTo>
                  <a:pt x="1548" y="1239"/>
                </a:lnTo>
                <a:lnTo>
                  <a:pt x="1614" y="1232"/>
                </a:lnTo>
                <a:lnTo>
                  <a:pt x="1682" y="1229"/>
                </a:lnTo>
                <a:close/>
                <a:moveTo>
                  <a:pt x="1682" y="615"/>
                </a:moveTo>
                <a:lnTo>
                  <a:pt x="1772" y="618"/>
                </a:lnTo>
                <a:lnTo>
                  <a:pt x="1862" y="625"/>
                </a:lnTo>
                <a:lnTo>
                  <a:pt x="1950" y="639"/>
                </a:lnTo>
                <a:lnTo>
                  <a:pt x="2037" y="656"/>
                </a:lnTo>
                <a:lnTo>
                  <a:pt x="2123" y="679"/>
                </a:lnTo>
                <a:lnTo>
                  <a:pt x="2208" y="708"/>
                </a:lnTo>
                <a:lnTo>
                  <a:pt x="2289" y="740"/>
                </a:lnTo>
                <a:lnTo>
                  <a:pt x="2370" y="778"/>
                </a:lnTo>
                <a:lnTo>
                  <a:pt x="2447" y="820"/>
                </a:lnTo>
                <a:lnTo>
                  <a:pt x="2523" y="866"/>
                </a:lnTo>
                <a:lnTo>
                  <a:pt x="2596" y="917"/>
                </a:lnTo>
                <a:lnTo>
                  <a:pt x="2666" y="973"/>
                </a:lnTo>
                <a:lnTo>
                  <a:pt x="2733" y="1032"/>
                </a:lnTo>
                <a:lnTo>
                  <a:pt x="2797" y="1096"/>
                </a:lnTo>
                <a:lnTo>
                  <a:pt x="2857" y="1163"/>
                </a:lnTo>
                <a:lnTo>
                  <a:pt x="2874" y="1186"/>
                </a:lnTo>
                <a:lnTo>
                  <a:pt x="2885" y="1212"/>
                </a:lnTo>
                <a:lnTo>
                  <a:pt x="2892" y="1237"/>
                </a:lnTo>
                <a:lnTo>
                  <a:pt x="2894" y="1263"/>
                </a:lnTo>
                <a:lnTo>
                  <a:pt x="2892" y="1289"/>
                </a:lnTo>
                <a:lnTo>
                  <a:pt x="2885" y="1314"/>
                </a:lnTo>
                <a:lnTo>
                  <a:pt x="2874" y="1338"/>
                </a:lnTo>
                <a:lnTo>
                  <a:pt x="2859" y="1360"/>
                </a:lnTo>
                <a:lnTo>
                  <a:pt x="2839" y="1380"/>
                </a:lnTo>
                <a:lnTo>
                  <a:pt x="2816" y="1396"/>
                </a:lnTo>
                <a:lnTo>
                  <a:pt x="2792" y="1408"/>
                </a:lnTo>
                <a:lnTo>
                  <a:pt x="2766" y="1414"/>
                </a:lnTo>
                <a:lnTo>
                  <a:pt x="2740" y="1416"/>
                </a:lnTo>
                <a:lnTo>
                  <a:pt x="2713" y="1414"/>
                </a:lnTo>
                <a:lnTo>
                  <a:pt x="2688" y="1408"/>
                </a:lnTo>
                <a:lnTo>
                  <a:pt x="2664" y="1397"/>
                </a:lnTo>
                <a:lnTo>
                  <a:pt x="2642" y="1381"/>
                </a:lnTo>
                <a:lnTo>
                  <a:pt x="2622" y="1362"/>
                </a:lnTo>
                <a:lnTo>
                  <a:pt x="2567" y="1300"/>
                </a:lnTo>
                <a:lnTo>
                  <a:pt x="2507" y="1241"/>
                </a:lnTo>
                <a:lnTo>
                  <a:pt x="2443" y="1188"/>
                </a:lnTo>
                <a:lnTo>
                  <a:pt x="2377" y="1139"/>
                </a:lnTo>
                <a:lnTo>
                  <a:pt x="2308" y="1094"/>
                </a:lnTo>
                <a:lnTo>
                  <a:pt x="2237" y="1054"/>
                </a:lnTo>
                <a:lnTo>
                  <a:pt x="2163" y="1020"/>
                </a:lnTo>
                <a:lnTo>
                  <a:pt x="2087" y="991"/>
                </a:lnTo>
                <a:lnTo>
                  <a:pt x="2009" y="966"/>
                </a:lnTo>
                <a:lnTo>
                  <a:pt x="1929" y="947"/>
                </a:lnTo>
                <a:lnTo>
                  <a:pt x="1847" y="933"/>
                </a:lnTo>
                <a:lnTo>
                  <a:pt x="1766" y="925"/>
                </a:lnTo>
                <a:lnTo>
                  <a:pt x="1682" y="921"/>
                </a:lnTo>
                <a:lnTo>
                  <a:pt x="1599" y="925"/>
                </a:lnTo>
                <a:lnTo>
                  <a:pt x="1516" y="933"/>
                </a:lnTo>
                <a:lnTo>
                  <a:pt x="1435" y="947"/>
                </a:lnTo>
                <a:lnTo>
                  <a:pt x="1355" y="966"/>
                </a:lnTo>
                <a:lnTo>
                  <a:pt x="1278" y="991"/>
                </a:lnTo>
                <a:lnTo>
                  <a:pt x="1201" y="1020"/>
                </a:lnTo>
                <a:lnTo>
                  <a:pt x="1127" y="1054"/>
                </a:lnTo>
                <a:lnTo>
                  <a:pt x="1056" y="1094"/>
                </a:lnTo>
                <a:lnTo>
                  <a:pt x="987" y="1139"/>
                </a:lnTo>
                <a:lnTo>
                  <a:pt x="921" y="1188"/>
                </a:lnTo>
                <a:lnTo>
                  <a:pt x="858" y="1241"/>
                </a:lnTo>
                <a:lnTo>
                  <a:pt x="798" y="1300"/>
                </a:lnTo>
                <a:lnTo>
                  <a:pt x="741" y="1362"/>
                </a:lnTo>
                <a:lnTo>
                  <a:pt x="722" y="1381"/>
                </a:lnTo>
                <a:lnTo>
                  <a:pt x="700" y="1397"/>
                </a:lnTo>
                <a:lnTo>
                  <a:pt x="675" y="1408"/>
                </a:lnTo>
                <a:lnTo>
                  <a:pt x="650" y="1414"/>
                </a:lnTo>
                <a:lnTo>
                  <a:pt x="624" y="1416"/>
                </a:lnTo>
                <a:lnTo>
                  <a:pt x="598" y="1414"/>
                </a:lnTo>
                <a:lnTo>
                  <a:pt x="572" y="1408"/>
                </a:lnTo>
                <a:lnTo>
                  <a:pt x="548" y="1396"/>
                </a:lnTo>
                <a:lnTo>
                  <a:pt x="525" y="1380"/>
                </a:lnTo>
                <a:lnTo>
                  <a:pt x="506" y="1360"/>
                </a:lnTo>
                <a:lnTo>
                  <a:pt x="490" y="1338"/>
                </a:lnTo>
                <a:lnTo>
                  <a:pt x="480" y="1314"/>
                </a:lnTo>
                <a:lnTo>
                  <a:pt x="472" y="1289"/>
                </a:lnTo>
                <a:lnTo>
                  <a:pt x="470" y="1263"/>
                </a:lnTo>
                <a:lnTo>
                  <a:pt x="472" y="1237"/>
                </a:lnTo>
                <a:lnTo>
                  <a:pt x="480" y="1212"/>
                </a:lnTo>
                <a:lnTo>
                  <a:pt x="490" y="1186"/>
                </a:lnTo>
                <a:lnTo>
                  <a:pt x="507" y="1163"/>
                </a:lnTo>
                <a:lnTo>
                  <a:pt x="567" y="1096"/>
                </a:lnTo>
                <a:lnTo>
                  <a:pt x="630" y="1032"/>
                </a:lnTo>
                <a:lnTo>
                  <a:pt x="697" y="973"/>
                </a:lnTo>
                <a:lnTo>
                  <a:pt x="768" y="917"/>
                </a:lnTo>
                <a:lnTo>
                  <a:pt x="841" y="866"/>
                </a:lnTo>
                <a:lnTo>
                  <a:pt x="916" y="820"/>
                </a:lnTo>
                <a:lnTo>
                  <a:pt x="995" y="778"/>
                </a:lnTo>
                <a:lnTo>
                  <a:pt x="1075" y="740"/>
                </a:lnTo>
                <a:lnTo>
                  <a:pt x="1157" y="708"/>
                </a:lnTo>
                <a:lnTo>
                  <a:pt x="1241" y="679"/>
                </a:lnTo>
                <a:lnTo>
                  <a:pt x="1327" y="656"/>
                </a:lnTo>
                <a:lnTo>
                  <a:pt x="1414" y="639"/>
                </a:lnTo>
                <a:lnTo>
                  <a:pt x="1502" y="625"/>
                </a:lnTo>
                <a:lnTo>
                  <a:pt x="1592" y="618"/>
                </a:lnTo>
                <a:lnTo>
                  <a:pt x="1682" y="615"/>
                </a:lnTo>
                <a:close/>
                <a:moveTo>
                  <a:pt x="1682" y="0"/>
                </a:moveTo>
                <a:lnTo>
                  <a:pt x="1794" y="3"/>
                </a:lnTo>
                <a:lnTo>
                  <a:pt x="1904" y="11"/>
                </a:lnTo>
                <a:lnTo>
                  <a:pt x="2014" y="26"/>
                </a:lnTo>
                <a:lnTo>
                  <a:pt x="2123" y="46"/>
                </a:lnTo>
                <a:lnTo>
                  <a:pt x="2230" y="71"/>
                </a:lnTo>
                <a:lnTo>
                  <a:pt x="2334" y="101"/>
                </a:lnTo>
                <a:lnTo>
                  <a:pt x="2438" y="138"/>
                </a:lnTo>
                <a:lnTo>
                  <a:pt x="2540" y="179"/>
                </a:lnTo>
                <a:lnTo>
                  <a:pt x="2638" y="225"/>
                </a:lnTo>
                <a:lnTo>
                  <a:pt x="2734" y="276"/>
                </a:lnTo>
                <a:lnTo>
                  <a:pt x="2829" y="333"/>
                </a:lnTo>
                <a:lnTo>
                  <a:pt x="2920" y="393"/>
                </a:lnTo>
                <a:lnTo>
                  <a:pt x="3009" y="459"/>
                </a:lnTo>
                <a:lnTo>
                  <a:pt x="3094" y="531"/>
                </a:lnTo>
                <a:lnTo>
                  <a:pt x="3175" y="605"/>
                </a:lnTo>
                <a:lnTo>
                  <a:pt x="3254" y="686"/>
                </a:lnTo>
                <a:lnTo>
                  <a:pt x="3328" y="770"/>
                </a:lnTo>
                <a:lnTo>
                  <a:pt x="3344" y="792"/>
                </a:lnTo>
                <a:lnTo>
                  <a:pt x="3355" y="817"/>
                </a:lnTo>
                <a:lnTo>
                  <a:pt x="3362" y="842"/>
                </a:lnTo>
                <a:lnTo>
                  <a:pt x="3364" y="868"/>
                </a:lnTo>
                <a:lnTo>
                  <a:pt x="3362" y="894"/>
                </a:lnTo>
                <a:lnTo>
                  <a:pt x="3354" y="920"/>
                </a:lnTo>
                <a:lnTo>
                  <a:pt x="3344" y="944"/>
                </a:lnTo>
                <a:lnTo>
                  <a:pt x="3328" y="966"/>
                </a:lnTo>
                <a:lnTo>
                  <a:pt x="3309" y="985"/>
                </a:lnTo>
                <a:lnTo>
                  <a:pt x="3286" y="1001"/>
                </a:lnTo>
                <a:lnTo>
                  <a:pt x="3262" y="1013"/>
                </a:lnTo>
                <a:lnTo>
                  <a:pt x="3237" y="1020"/>
                </a:lnTo>
                <a:lnTo>
                  <a:pt x="3211" y="1022"/>
                </a:lnTo>
                <a:lnTo>
                  <a:pt x="3185" y="1020"/>
                </a:lnTo>
                <a:lnTo>
                  <a:pt x="3159" y="1013"/>
                </a:lnTo>
                <a:lnTo>
                  <a:pt x="3134" y="1002"/>
                </a:lnTo>
                <a:lnTo>
                  <a:pt x="3112" y="986"/>
                </a:lnTo>
                <a:lnTo>
                  <a:pt x="3093" y="966"/>
                </a:lnTo>
                <a:lnTo>
                  <a:pt x="3025" y="890"/>
                </a:lnTo>
                <a:lnTo>
                  <a:pt x="2953" y="818"/>
                </a:lnTo>
                <a:lnTo>
                  <a:pt x="2879" y="751"/>
                </a:lnTo>
                <a:lnTo>
                  <a:pt x="2800" y="687"/>
                </a:lnTo>
                <a:lnTo>
                  <a:pt x="2719" y="628"/>
                </a:lnTo>
                <a:lnTo>
                  <a:pt x="2635" y="574"/>
                </a:lnTo>
                <a:lnTo>
                  <a:pt x="2548" y="524"/>
                </a:lnTo>
                <a:lnTo>
                  <a:pt x="2459" y="479"/>
                </a:lnTo>
                <a:lnTo>
                  <a:pt x="2368" y="440"/>
                </a:lnTo>
                <a:lnTo>
                  <a:pt x="2275" y="405"/>
                </a:lnTo>
                <a:lnTo>
                  <a:pt x="2179" y="376"/>
                </a:lnTo>
                <a:lnTo>
                  <a:pt x="2082" y="352"/>
                </a:lnTo>
                <a:lnTo>
                  <a:pt x="1984" y="332"/>
                </a:lnTo>
                <a:lnTo>
                  <a:pt x="1884" y="318"/>
                </a:lnTo>
                <a:lnTo>
                  <a:pt x="1784" y="310"/>
                </a:lnTo>
                <a:lnTo>
                  <a:pt x="1682" y="308"/>
                </a:lnTo>
                <a:lnTo>
                  <a:pt x="1580" y="310"/>
                </a:lnTo>
                <a:lnTo>
                  <a:pt x="1480" y="318"/>
                </a:lnTo>
                <a:lnTo>
                  <a:pt x="1380" y="332"/>
                </a:lnTo>
                <a:lnTo>
                  <a:pt x="1282" y="352"/>
                </a:lnTo>
                <a:lnTo>
                  <a:pt x="1184" y="376"/>
                </a:lnTo>
                <a:lnTo>
                  <a:pt x="1089" y="405"/>
                </a:lnTo>
                <a:lnTo>
                  <a:pt x="996" y="440"/>
                </a:lnTo>
                <a:lnTo>
                  <a:pt x="905" y="479"/>
                </a:lnTo>
                <a:lnTo>
                  <a:pt x="816" y="524"/>
                </a:lnTo>
                <a:lnTo>
                  <a:pt x="729" y="574"/>
                </a:lnTo>
                <a:lnTo>
                  <a:pt x="645" y="628"/>
                </a:lnTo>
                <a:lnTo>
                  <a:pt x="563" y="687"/>
                </a:lnTo>
                <a:lnTo>
                  <a:pt x="486" y="751"/>
                </a:lnTo>
                <a:lnTo>
                  <a:pt x="411" y="819"/>
                </a:lnTo>
                <a:lnTo>
                  <a:pt x="339" y="891"/>
                </a:lnTo>
                <a:lnTo>
                  <a:pt x="271" y="968"/>
                </a:lnTo>
                <a:lnTo>
                  <a:pt x="251" y="986"/>
                </a:lnTo>
                <a:lnTo>
                  <a:pt x="229" y="1002"/>
                </a:lnTo>
                <a:lnTo>
                  <a:pt x="205" y="1013"/>
                </a:lnTo>
                <a:lnTo>
                  <a:pt x="180" y="1020"/>
                </a:lnTo>
                <a:lnTo>
                  <a:pt x="154" y="1022"/>
                </a:lnTo>
                <a:lnTo>
                  <a:pt x="128" y="1020"/>
                </a:lnTo>
                <a:lnTo>
                  <a:pt x="102" y="1013"/>
                </a:lnTo>
                <a:lnTo>
                  <a:pt x="77" y="1001"/>
                </a:lnTo>
                <a:lnTo>
                  <a:pt x="56" y="985"/>
                </a:lnTo>
                <a:lnTo>
                  <a:pt x="36" y="966"/>
                </a:lnTo>
                <a:lnTo>
                  <a:pt x="20" y="944"/>
                </a:lnTo>
                <a:lnTo>
                  <a:pt x="9" y="920"/>
                </a:lnTo>
                <a:lnTo>
                  <a:pt x="2" y="894"/>
                </a:lnTo>
                <a:lnTo>
                  <a:pt x="0" y="868"/>
                </a:lnTo>
                <a:lnTo>
                  <a:pt x="2" y="842"/>
                </a:lnTo>
                <a:lnTo>
                  <a:pt x="8" y="817"/>
                </a:lnTo>
                <a:lnTo>
                  <a:pt x="20" y="792"/>
                </a:lnTo>
                <a:lnTo>
                  <a:pt x="36" y="770"/>
                </a:lnTo>
                <a:lnTo>
                  <a:pt x="110" y="686"/>
                </a:lnTo>
                <a:lnTo>
                  <a:pt x="189" y="605"/>
                </a:lnTo>
                <a:lnTo>
                  <a:pt x="270" y="531"/>
                </a:lnTo>
                <a:lnTo>
                  <a:pt x="355" y="459"/>
                </a:lnTo>
                <a:lnTo>
                  <a:pt x="444" y="393"/>
                </a:lnTo>
                <a:lnTo>
                  <a:pt x="535" y="333"/>
                </a:lnTo>
                <a:lnTo>
                  <a:pt x="629" y="276"/>
                </a:lnTo>
                <a:lnTo>
                  <a:pt x="726" y="225"/>
                </a:lnTo>
                <a:lnTo>
                  <a:pt x="825" y="179"/>
                </a:lnTo>
                <a:lnTo>
                  <a:pt x="926" y="138"/>
                </a:lnTo>
                <a:lnTo>
                  <a:pt x="1029" y="101"/>
                </a:lnTo>
                <a:lnTo>
                  <a:pt x="1135" y="71"/>
                </a:lnTo>
                <a:lnTo>
                  <a:pt x="1242" y="46"/>
                </a:lnTo>
                <a:lnTo>
                  <a:pt x="1350" y="26"/>
                </a:lnTo>
                <a:lnTo>
                  <a:pt x="1460" y="11"/>
                </a:lnTo>
                <a:lnTo>
                  <a:pt x="1570" y="3"/>
                </a:lnTo>
                <a:lnTo>
                  <a:pt x="1682"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200">
              <a:solidFill>
                <a:schemeClr val="bg1"/>
              </a:solidFill>
            </a:endParaRPr>
          </a:p>
        </p:txBody>
      </p:sp>
      <p:sp>
        <p:nvSpPr>
          <p:cNvPr id="22" name="Rectangle 21">
            <a:extLst>
              <a:ext uri="{FF2B5EF4-FFF2-40B4-BE49-F238E27FC236}">
                <a16:creationId xmlns:a16="http://schemas.microsoft.com/office/drawing/2014/main" id="{C96E9930-3DC9-E801-10ED-B4434781FD75}"/>
              </a:ext>
            </a:extLst>
          </p:cNvPr>
          <p:cNvSpPr/>
          <p:nvPr/>
        </p:nvSpPr>
        <p:spPr>
          <a:xfrm>
            <a:off x="3274158" y="3469487"/>
            <a:ext cx="926634" cy="313932"/>
          </a:xfrm>
          <a:prstGeom prst="rect">
            <a:avLst/>
          </a:prstGeom>
        </p:spPr>
        <p:txBody>
          <a:bodyPr wrap="square" anchor="ctr">
            <a:spAutoFit/>
          </a:bodyPr>
          <a:lstStyle/>
          <a:p>
            <a:pPr>
              <a:lnSpc>
                <a:spcPct val="80000"/>
              </a:lnSpc>
            </a:pPr>
            <a:r>
              <a:rPr lang="en-IN" sz="900" dirty="0">
                <a:solidFill>
                  <a:schemeClr val="bg1"/>
                </a:solidFill>
              </a:rPr>
              <a:t>Notifications and Alerts</a:t>
            </a:r>
          </a:p>
        </p:txBody>
      </p:sp>
      <p:sp>
        <p:nvSpPr>
          <p:cNvPr id="23" name="Freeform 35">
            <a:extLst>
              <a:ext uri="{FF2B5EF4-FFF2-40B4-BE49-F238E27FC236}">
                <a16:creationId xmlns:a16="http://schemas.microsoft.com/office/drawing/2014/main" id="{3927A75E-8393-D71C-6D8F-69989FA00582}"/>
              </a:ext>
            </a:extLst>
          </p:cNvPr>
          <p:cNvSpPr>
            <a:spLocks noEditPoints="1"/>
          </p:cNvSpPr>
          <p:nvPr/>
        </p:nvSpPr>
        <p:spPr bwMode="auto">
          <a:xfrm>
            <a:off x="5172120" y="1541705"/>
            <a:ext cx="227540" cy="228019"/>
          </a:xfrm>
          <a:custGeom>
            <a:avLst/>
            <a:gdLst>
              <a:gd name="T0" fmla="*/ 3368 w 3806"/>
              <a:gd name="T1" fmla="*/ 2779 h 3814"/>
              <a:gd name="T2" fmla="*/ 240 w 3806"/>
              <a:gd name="T3" fmla="*/ 438 h 3814"/>
              <a:gd name="T4" fmla="*/ 3566 w 3806"/>
              <a:gd name="T5" fmla="*/ 438 h 3814"/>
              <a:gd name="T6" fmla="*/ 1930 w 3806"/>
              <a:gd name="T7" fmla="*/ 2 h 3814"/>
              <a:gd name="T8" fmla="*/ 1996 w 3806"/>
              <a:gd name="T9" fmla="*/ 44 h 3814"/>
              <a:gd name="T10" fmla="*/ 2023 w 3806"/>
              <a:gd name="T11" fmla="*/ 120 h 3814"/>
              <a:gd name="T12" fmla="*/ 3713 w 3806"/>
              <a:gd name="T13" fmla="*/ 201 h 3814"/>
              <a:gd name="T14" fmla="*/ 3780 w 3806"/>
              <a:gd name="T15" fmla="*/ 243 h 3814"/>
              <a:gd name="T16" fmla="*/ 3806 w 3806"/>
              <a:gd name="T17" fmla="*/ 318 h 3814"/>
              <a:gd name="T18" fmla="*/ 3793 w 3806"/>
              <a:gd name="T19" fmla="*/ 768 h 3814"/>
              <a:gd name="T20" fmla="*/ 3739 w 3806"/>
              <a:gd name="T21" fmla="*/ 823 h 3814"/>
              <a:gd name="T22" fmla="*/ 3608 w 3806"/>
              <a:gd name="T23" fmla="*/ 836 h 3814"/>
              <a:gd name="T24" fmla="*/ 3595 w 3806"/>
              <a:gd name="T25" fmla="*/ 2952 h 3814"/>
              <a:gd name="T26" fmla="*/ 3541 w 3806"/>
              <a:gd name="T27" fmla="*/ 3008 h 3814"/>
              <a:gd name="T28" fmla="*/ 2143 w 3806"/>
              <a:gd name="T29" fmla="*/ 3020 h 3814"/>
              <a:gd name="T30" fmla="*/ 2614 w 3806"/>
              <a:gd name="T31" fmla="*/ 3665 h 3814"/>
              <a:gd name="T32" fmla="*/ 2610 w 3806"/>
              <a:gd name="T33" fmla="*/ 3733 h 3814"/>
              <a:gd name="T34" fmla="*/ 2570 w 3806"/>
              <a:gd name="T35" fmla="*/ 3790 h 3814"/>
              <a:gd name="T36" fmla="*/ 2498 w 3806"/>
              <a:gd name="T37" fmla="*/ 3814 h 3814"/>
              <a:gd name="T38" fmla="*/ 2435 w 3806"/>
              <a:gd name="T39" fmla="*/ 3796 h 3814"/>
              <a:gd name="T40" fmla="*/ 2023 w 3806"/>
              <a:gd name="T41" fmla="*/ 3260 h 3814"/>
              <a:gd name="T42" fmla="*/ 2010 w 3806"/>
              <a:gd name="T43" fmla="*/ 3746 h 3814"/>
              <a:gd name="T44" fmla="*/ 1956 w 3806"/>
              <a:gd name="T45" fmla="*/ 3802 h 3814"/>
              <a:gd name="T46" fmla="*/ 1876 w 3806"/>
              <a:gd name="T47" fmla="*/ 3810 h 3814"/>
              <a:gd name="T48" fmla="*/ 1809 w 3806"/>
              <a:gd name="T49" fmla="*/ 3768 h 3814"/>
              <a:gd name="T50" fmla="*/ 1783 w 3806"/>
              <a:gd name="T51" fmla="*/ 3694 h 3814"/>
              <a:gd name="T52" fmla="*/ 1389 w 3806"/>
              <a:gd name="T53" fmla="*/ 3783 h 3814"/>
              <a:gd name="T54" fmla="*/ 1331 w 3806"/>
              <a:gd name="T55" fmla="*/ 3813 h 3814"/>
              <a:gd name="T56" fmla="*/ 1259 w 3806"/>
              <a:gd name="T57" fmla="*/ 3803 h 3814"/>
              <a:gd name="T58" fmla="*/ 1205 w 3806"/>
              <a:gd name="T59" fmla="*/ 3754 h 3814"/>
              <a:gd name="T60" fmla="*/ 1189 w 3806"/>
              <a:gd name="T61" fmla="*/ 3687 h 3814"/>
              <a:gd name="T62" fmla="*/ 1212 w 3806"/>
              <a:gd name="T63" fmla="*/ 3622 h 3814"/>
              <a:gd name="T64" fmla="*/ 290 w 3806"/>
              <a:gd name="T65" fmla="*/ 3016 h 3814"/>
              <a:gd name="T66" fmla="*/ 224 w 3806"/>
              <a:gd name="T67" fmla="*/ 2974 h 3814"/>
              <a:gd name="T68" fmla="*/ 198 w 3806"/>
              <a:gd name="T69" fmla="*/ 2900 h 3814"/>
              <a:gd name="T70" fmla="*/ 93 w 3806"/>
              <a:gd name="T71" fmla="*/ 832 h 3814"/>
              <a:gd name="T72" fmla="*/ 27 w 3806"/>
              <a:gd name="T73" fmla="*/ 791 h 3814"/>
              <a:gd name="T74" fmla="*/ 0 w 3806"/>
              <a:gd name="T75" fmla="*/ 715 h 3814"/>
              <a:gd name="T76" fmla="*/ 12 w 3806"/>
              <a:gd name="T77" fmla="*/ 265 h 3814"/>
              <a:gd name="T78" fmla="*/ 67 w 3806"/>
              <a:gd name="T79" fmla="*/ 210 h 3814"/>
              <a:gd name="T80" fmla="*/ 1783 w 3806"/>
              <a:gd name="T81" fmla="*/ 197 h 3814"/>
              <a:gd name="T82" fmla="*/ 1795 w 3806"/>
              <a:gd name="T83" fmla="*/ 67 h 3814"/>
              <a:gd name="T84" fmla="*/ 1850 w 3806"/>
              <a:gd name="T85" fmla="*/ 11 h 3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06" h="3814">
                <a:moveTo>
                  <a:pt x="439" y="836"/>
                </a:moveTo>
                <a:lnTo>
                  <a:pt x="439" y="2779"/>
                </a:lnTo>
                <a:lnTo>
                  <a:pt x="3368" y="2779"/>
                </a:lnTo>
                <a:lnTo>
                  <a:pt x="3368" y="836"/>
                </a:lnTo>
                <a:lnTo>
                  <a:pt x="439" y="836"/>
                </a:lnTo>
                <a:close/>
                <a:moveTo>
                  <a:pt x="240" y="438"/>
                </a:moveTo>
                <a:lnTo>
                  <a:pt x="240" y="595"/>
                </a:lnTo>
                <a:lnTo>
                  <a:pt x="3566" y="595"/>
                </a:lnTo>
                <a:lnTo>
                  <a:pt x="3566" y="438"/>
                </a:lnTo>
                <a:lnTo>
                  <a:pt x="240" y="438"/>
                </a:lnTo>
                <a:close/>
                <a:moveTo>
                  <a:pt x="1903" y="0"/>
                </a:moveTo>
                <a:lnTo>
                  <a:pt x="1930" y="2"/>
                </a:lnTo>
                <a:lnTo>
                  <a:pt x="1956" y="11"/>
                </a:lnTo>
                <a:lnTo>
                  <a:pt x="1978" y="25"/>
                </a:lnTo>
                <a:lnTo>
                  <a:pt x="1996" y="44"/>
                </a:lnTo>
                <a:lnTo>
                  <a:pt x="2010" y="67"/>
                </a:lnTo>
                <a:lnTo>
                  <a:pt x="2020" y="92"/>
                </a:lnTo>
                <a:lnTo>
                  <a:pt x="2023" y="120"/>
                </a:lnTo>
                <a:lnTo>
                  <a:pt x="2023" y="197"/>
                </a:lnTo>
                <a:lnTo>
                  <a:pt x="3686" y="197"/>
                </a:lnTo>
                <a:lnTo>
                  <a:pt x="3713" y="201"/>
                </a:lnTo>
                <a:lnTo>
                  <a:pt x="3739" y="210"/>
                </a:lnTo>
                <a:lnTo>
                  <a:pt x="3761" y="224"/>
                </a:lnTo>
                <a:lnTo>
                  <a:pt x="3780" y="243"/>
                </a:lnTo>
                <a:lnTo>
                  <a:pt x="3793" y="265"/>
                </a:lnTo>
                <a:lnTo>
                  <a:pt x="3803" y="291"/>
                </a:lnTo>
                <a:lnTo>
                  <a:pt x="3806" y="318"/>
                </a:lnTo>
                <a:lnTo>
                  <a:pt x="3806" y="715"/>
                </a:lnTo>
                <a:lnTo>
                  <a:pt x="3803" y="743"/>
                </a:lnTo>
                <a:lnTo>
                  <a:pt x="3793" y="768"/>
                </a:lnTo>
                <a:lnTo>
                  <a:pt x="3780" y="791"/>
                </a:lnTo>
                <a:lnTo>
                  <a:pt x="3761" y="809"/>
                </a:lnTo>
                <a:lnTo>
                  <a:pt x="3739" y="823"/>
                </a:lnTo>
                <a:lnTo>
                  <a:pt x="3713" y="832"/>
                </a:lnTo>
                <a:lnTo>
                  <a:pt x="3686" y="836"/>
                </a:lnTo>
                <a:lnTo>
                  <a:pt x="3608" y="836"/>
                </a:lnTo>
                <a:lnTo>
                  <a:pt x="3608" y="2900"/>
                </a:lnTo>
                <a:lnTo>
                  <a:pt x="3604" y="2927"/>
                </a:lnTo>
                <a:lnTo>
                  <a:pt x="3595" y="2952"/>
                </a:lnTo>
                <a:lnTo>
                  <a:pt x="3581" y="2974"/>
                </a:lnTo>
                <a:lnTo>
                  <a:pt x="3563" y="2993"/>
                </a:lnTo>
                <a:lnTo>
                  <a:pt x="3541" y="3008"/>
                </a:lnTo>
                <a:lnTo>
                  <a:pt x="3515" y="3016"/>
                </a:lnTo>
                <a:lnTo>
                  <a:pt x="3487" y="3020"/>
                </a:lnTo>
                <a:lnTo>
                  <a:pt x="2143" y="3020"/>
                </a:lnTo>
                <a:lnTo>
                  <a:pt x="2593" y="3622"/>
                </a:lnTo>
                <a:lnTo>
                  <a:pt x="2606" y="3643"/>
                </a:lnTo>
                <a:lnTo>
                  <a:pt x="2614" y="3665"/>
                </a:lnTo>
                <a:lnTo>
                  <a:pt x="2617" y="3687"/>
                </a:lnTo>
                <a:lnTo>
                  <a:pt x="2616" y="3710"/>
                </a:lnTo>
                <a:lnTo>
                  <a:pt x="2610" y="3733"/>
                </a:lnTo>
                <a:lnTo>
                  <a:pt x="2601" y="3754"/>
                </a:lnTo>
                <a:lnTo>
                  <a:pt x="2587" y="3773"/>
                </a:lnTo>
                <a:lnTo>
                  <a:pt x="2570" y="3790"/>
                </a:lnTo>
                <a:lnTo>
                  <a:pt x="2546" y="3803"/>
                </a:lnTo>
                <a:lnTo>
                  <a:pt x="2522" y="3811"/>
                </a:lnTo>
                <a:lnTo>
                  <a:pt x="2498" y="3814"/>
                </a:lnTo>
                <a:lnTo>
                  <a:pt x="2476" y="3813"/>
                </a:lnTo>
                <a:lnTo>
                  <a:pt x="2455" y="3806"/>
                </a:lnTo>
                <a:lnTo>
                  <a:pt x="2435" y="3796"/>
                </a:lnTo>
                <a:lnTo>
                  <a:pt x="2416" y="3783"/>
                </a:lnTo>
                <a:lnTo>
                  <a:pt x="2401" y="3766"/>
                </a:lnTo>
                <a:lnTo>
                  <a:pt x="2023" y="3260"/>
                </a:lnTo>
                <a:lnTo>
                  <a:pt x="2023" y="3694"/>
                </a:lnTo>
                <a:lnTo>
                  <a:pt x="2020" y="3721"/>
                </a:lnTo>
                <a:lnTo>
                  <a:pt x="2010" y="3746"/>
                </a:lnTo>
                <a:lnTo>
                  <a:pt x="1996" y="3768"/>
                </a:lnTo>
                <a:lnTo>
                  <a:pt x="1978" y="3787"/>
                </a:lnTo>
                <a:lnTo>
                  <a:pt x="1956" y="3802"/>
                </a:lnTo>
                <a:lnTo>
                  <a:pt x="1930" y="3810"/>
                </a:lnTo>
                <a:lnTo>
                  <a:pt x="1903" y="3814"/>
                </a:lnTo>
                <a:lnTo>
                  <a:pt x="1876" y="3810"/>
                </a:lnTo>
                <a:lnTo>
                  <a:pt x="1850" y="3802"/>
                </a:lnTo>
                <a:lnTo>
                  <a:pt x="1828" y="3787"/>
                </a:lnTo>
                <a:lnTo>
                  <a:pt x="1809" y="3768"/>
                </a:lnTo>
                <a:lnTo>
                  <a:pt x="1795" y="3746"/>
                </a:lnTo>
                <a:lnTo>
                  <a:pt x="1785" y="3721"/>
                </a:lnTo>
                <a:lnTo>
                  <a:pt x="1783" y="3694"/>
                </a:lnTo>
                <a:lnTo>
                  <a:pt x="1783" y="3260"/>
                </a:lnTo>
                <a:lnTo>
                  <a:pt x="1405" y="3766"/>
                </a:lnTo>
                <a:lnTo>
                  <a:pt x="1389" y="3783"/>
                </a:lnTo>
                <a:lnTo>
                  <a:pt x="1371" y="3796"/>
                </a:lnTo>
                <a:lnTo>
                  <a:pt x="1351" y="3806"/>
                </a:lnTo>
                <a:lnTo>
                  <a:pt x="1331" y="3813"/>
                </a:lnTo>
                <a:lnTo>
                  <a:pt x="1309" y="3814"/>
                </a:lnTo>
                <a:lnTo>
                  <a:pt x="1283" y="3811"/>
                </a:lnTo>
                <a:lnTo>
                  <a:pt x="1259" y="3803"/>
                </a:lnTo>
                <a:lnTo>
                  <a:pt x="1237" y="3790"/>
                </a:lnTo>
                <a:lnTo>
                  <a:pt x="1218" y="3773"/>
                </a:lnTo>
                <a:lnTo>
                  <a:pt x="1205" y="3754"/>
                </a:lnTo>
                <a:lnTo>
                  <a:pt x="1195" y="3733"/>
                </a:lnTo>
                <a:lnTo>
                  <a:pt x="1190" y="3710"/>
                </a:lnTo>
                <a:lnTo>
                  <a:pt x="1189" y="3687"/>
                </a:lnTo>
                <a:lnTo>
                  <a:pt x="1193" y="3665"/>
                </a:lnTo>
                <a:lnTo>
                  <a:pt x="1200" y="3643"/>
                </a:lnTo>
                <a:lnTo>
                  <a:pt x="1212" y="3622"/>
                </a:lnTo>
                <a:lnTo>
                  <a:pt x="1662" y="3020"/>
                </a:lnTo>
                <a:lnTo>
                  <a:pt x="318" y="3020"/>
                </a:lnTo>
                <a:lnTo>
                  <a:pt x="290" y="3016"/>
                </a:lnTo>
                <a:lnTo>
                  <a:pt x="266" y="3008"/>
                </a:lnTo>
                <a:lnTo>
                  <a:pt x="242" y="2993"/>
                </a:lnTo>
                <a:lnTo>
                  <a:pt x="224" y="2974"/>
                </a:lnTo>
                <a:lnTo>
                  <a:pt x="210" y="2952"/>
                </a:lnTo>
                <a:lnTo>
                  <a:pt x="201" y="2927"/>
                </a:lnTo>
                <a:lnTo>
                  <a:pt x="198" y="2900"/>
                </a:lnTo>
                <a:lnTo>
                  <a:pt x="198" y="836"/>
                </a:lnTo>
                <a:lnTo>
                  <a:pt x="119" y="836"/>
                </a:lnTo>
                <a:lnTo>
                  <a:pt x="93" y="832"/>
                </a:lnTo>
                <a:lnTo>
                  <a:pt x="67" y="823"/>
                </a:lnTo>
                <a:lnTo>
                  <a:pt x="45" y="809"/>
                </a:lnTo>
                <a:lnTo>
                  <a:pt x="27" y="791"/>
                </a:lnTo>
                <a:lnTo>
                  <a:pt x="12" y="768"/>
                </a:lnTo>
                <a:lnTo>
                  <a:pt x="3" y="743"/>
                </a:lnTo>
                <a:lnTo>
                  <a:pt x="0" y="715"/>
                </a:lnTo>
                <a:lnTo>
                  <a:pt x="0" y="318"/>
                </a:lnTo>
                <a:lnTo>
                  <a:pt x="3" y="291"/>
                </a:lnTo>
                <a:lnTo>
                  <a:pt x="12" y="265"/>
                </a:lnTo>
                <a:lnTo>
                  <a:pt x="27" y="243"/>
                </a:lnTo>
                <a:lnTo>
                  <a:pt x="45" y="224"/>
                </a:lnTo>
                <a:lnTo>
                  <a:pt x="67" y="210"/>
                </a:lnTo>
                <a:lnTo>
                  <a:pt x="93" y="201"/>
                </a:lnTo>
                <a:lnTo>
                  <a:pt x="119" y="197"/>
                </a:lnTo>
                <a:lnTo>
                  <a:pt x="1783" y="197"/>
                </a:lnTo>
                <a:lnTo>
                  <a:pt x="1783" y="120"/>
                </a:lnTo>
                <a:lnTo>
                  <a:pt x="1785" y="92"/>
                </a:lnTo>
                <a:lnTo>
                  <a:pt x="1795" y="67"/>
                </a:lnTo>
                <a:lnTo>
                  <a:pt x="1809" y="44"/>
                </a:lnTo>
                <a:lnTo>
                  <a:pt x="1828" y="25"/>
                </a:lnTo>
                <a:lnTo>
                  <a:pt x="1850" y="11"/>
                </a:lnTo>
                <a:lnTo>
                  <a:pt x="1876" y="2"/>
                </a:lnTo>
                <a:lnTo>
                  <a:pt x="1903"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IN" sz="1200">
              <a:solidFill>
                <a:schemeClr val="bg1"/>
              </a:solidFill>
            </a:endParaRPr>
          </a:p>
        </p:txBody>
      </p:sp>
      <p:sp>
        <p:nvSpPr>
          <p:cNvPr id="24" name="Freeform 51">
            <a:extLst>
              <a:ext uri="{FF2B5EF4-FFF2-40B4-BE49-F238E27FC236}">
                <a16:creationId xmlns:a16="http://schemas.microsoft.com/office/drawing/2014/main" id="{A4C0128C-BDFA-DA85-904C-E7791E5A2386}"/>
              </a:ext>
            </a:extLst>
          </p:cNvPr>
          <p:cNvSpPr>
            <a:spLocks noEditPoints="1"/>
          </p:cNvSpPr>
          <p:nvPr/>
        </p:nvSpPr>
        <p:spPr bwMode="auto">
          <a:xfrm>
            <a:off x="2951216" y="2591437"/>
            <a:ext cx="262337" cy="264578"/>
          </a:xfrm>
          <a:custGeom>
            <a:avLst/>
            <a:gdLst>
              <a:gd name="T0" fmla="*/ 1355 w 4140"/>
              <a:gd name="T1" fmla="*/ 489 h 4136"/>
              <a:gd name="T2" fmla="*/ 1101 w 4140"/>
              <a:gd name="T3" fmla="*/ 565 h 4136"/>
              <a:gd name="T4" fmla="*/ 881 w 4140"/>
              <a:gd name="T5" fmla="*/ 698 h 4136"/>
              <a:gd name="T6" fmla="*/ 699 w 4140"/>
              <a:gd name="T7" fmla="*/ 880 h 4136"/>
              <a:gd name="T8" fmla="*/ 566 w 4140"/>
              <a:gd name="T9" fmla="*/ 1100 h 4136"/>
              <a:gd name="T10" fmla="*/ 489 w 4140"/>
              <a:gd name="T11" fmla="*/ 1354 h 4136"/>
              <a:gd name="T12" fmla="*/ 478 w 4140"/>
              <a:gd name="T13" fmla="*/ 1628 h 4136"/>
              <a:gd name="T14" fmla="*/ 533 w 4140"/>
              <a:gd name="T15" fmla="*/ 1890 h 4136"/>
              <a:gd name="T16" fmla="*/ 649 w 4140"/>
              <a:gd name="T17" fmla="*/ 2123 h 4136"/>
              <a:gd name="T18" fmla="*/ 814 w 4140"/>
              <a:gd name="T19" fmla="*/ 2320 h 4136"/>
              <a:gd name="T20" fmla="*/ 1024 w 4140"/>
              <a:gd name="T21" fmla="*/ 2469 h 4136"/>
              <a:gd name="T22" fmla="*/ 1267 w 4140"/>
              <a:gd name="T23" fmla="*/ 2566 h 4136"/>
              <a:gd name="T24" fmla="*/ 1537 w 4140"/>
              <a:gd name="T25" fmla="*/ 2601 h 4136"/>
              <a:gd name="T26" fmla="*/ 1808 w 4140"/>
              <a:gd name="T27" fmla="*/ 2566 h 4136"/>
              <a:gd name="T28" fmla="*/ 2051 w 4140"/>
              <a:gd name="T29" fmla="*/ 2469 h 4136"/>
              <a:gd name="T30" fmla="*/ 2261 w 4140"/>
              <a:gd name="T31" fmla="*/ 2320 h 4136"/>
              <a:gd name="T32" fmla="*/ 2428 w 4140"/>
              <a:gd name="T33" fmla="*/ 2123 h 4136"/>
              <a:gd name="T34" fmla="*/ 2543 w 4140"/>
              <a:gd name="T35" fmla="*/ 1890 h 4136"/>
              <a:gd name="T36" fmla="*/ 2598 w 4140"/>
              <a:gd name="T37" fmla="*/ 1628 h 4136"/>
              <a:gd name="T38" fmla="*/ 2587 w 4140"/>
              <a:gd name="T39" fmla="*/ 1354 h 4136"/>
              <a:gd name="T40" fmla="*/ 2510 w 4140"/>
              <a:gd name="T41" fmla="*/ 1100 h 4136"/>
              <a:gd name="T42" fmla="*/ 2377 w 4140"/>
              <a:gd name="T43" fmla="*/ 880 h 4136"/>
              <a:gd name="T44" fmla="*/ 2195 w 4140"/>
              <a:gd name="T45" fmla="*/ 698 h 4136"/>
              <a:gd name="T46" fmla="*/ 1973 w 4140"/>
              <a:gd name="T47" fmla="*/ 565 h 4136"/>
              <a:gd name="T48" fmla="*/ 1720 w 4140"/>
              <a:gd name="T49" fmla="*/ 489 h 4136"/>
              <a:gd name="T50" fmla="*/ 1537 w 4140"/>
              <a:gd name="T51" fmla="*/ 0 h 4136"/>
              <a:gd name="T52" fmla="*/ 1755 w 4140"/>
              <a:gd name="T53" fmla="*/ 15 h 4136"/>
              <a:gd name="T54" fmla="*/ 2064 w 4140"/>
              <a:gd name="T55" fmla="*/ 91 h 4136"/>
              <a:gd name="T56" fmla="*/ 2343 w 4140"/>
              <a:gd name="T57" fmla="*/ 227 h 4136"/>
              <a:gd name="T58" fmla="*/ 2588 w 4140"/>
              <a:gd name="T59" fmla="*/ 414 h 4136"/>
              <a:gd name="T60" fmla="*/ 2791 w 4140"/>
              <a:gd name="T61" fmla="*/ 644 h 4136"/>
              <a:gd name="T62" fmla="*/ 2944 w 4140"/>
              <a:gd name="T63" fmla="*/ 914 h 4136"/>
              <a:gd name="T64" fmla="*/ 3041 w 4140"/>
              <a:gd name="T65" fmla="*/ 1213 h 4136"/>
              <a:gd name="T66" fmla="*/ 3075 w 4140"/>
              <a:gd name="T67" fmla="*/ 1535 h 4136"/>
              <a:gd name="T68" fmla="*/ 3045 w 4140"/>
              <a:gd name="T69" fmla="*/ 1839 h 4136"/>
              <a:gd name="T70" fmla="*/ 2957 w 4140"/>
              <a:gd name="T71" fmla="*/ 2122 h 4136"/>
              <a:gd name="T72" fmla="*/ 2816 w 4140"/>
              <a:gd name="T73" fmla="*/ 2378 h 4136"/>
              <a:gd name="T74" fmla="*/ 2768 w 4140"/>
              <a:gd name="T75" fmla="*/ 2601 h 4136"/>
              <a:gd name="T76" fmla="*/ 3785 w 4140"/>
              <a:gd name="T77" fmla="*/ 4136 h 4136"/>
              <a:gd name="T78" fmla="*/ 2530 w 4140"/>
              <a:gd name="T79" fmla="*/ 2695 h 4136"/>
              <a:gd name="T80" fmla="*/ 2298 w 4140"/>
              <a:gd name="T81" fmla="*/ 2866 h 4136"/>
              <a:gd name="T82" fmla="*/ 2032 w 4140"/>
              <a:gd name="T83" fmla="*/ 2989 h 4136"/>
              <a:gd name="T84" fmla="*/ 1741 w 4140"/>
              <a:gd name="T85" fmla="*/ 3058 h 4136"/>
              <a:gd name="T86" fmla="*/ 1428 w 4140"/>
              <a:gd name="T87" fmla="*/ 3068 h 4136"/>
              <a:gd name="T88" fmla="*/ 1112 w 4140"/>
              <a:gd name="T89" fmla="*/ 3013 h 4136"/>
              <a:gd name="T90" fmla="*/ 820 w 4140"/>
              <a:gd name="T91" fmla="*/ 2896 h 4136"/>
              <a:gd name="T92" fmla="*/ 563 w 4140"/>
              <a:gd name="T93" fmla="*/ 2726 h 4136"/>
              <a:gd name="T94" fmla="*/ 346 w 4140"/>
              <a:gd name="T95" fmla="*/ 2509 h 4136"/>
              <a:gd name="T96" fmla="*/ 176 w 4140"/>
              <a:gd name="T97" fmla="*/ 2252 h 4136"/>
              <a:gd name="T98" fmla="*/ 59 w 4140"/>
              <a:gd name="T99" fmla="*/ 1961 h 4136"/>
              <a:gd name="T100" fmla="*/ 4 w 4140"/>
              <a:gd name="T101" fmla="*/ 1646 h 4136"/>
              <a:gd name="T102" fmla="*/ 15 w 4140"/>
              <a:gd name="T103" fmla="*/ 1319 h 4136"/>
              <a:gd name="T104" fmla="*/ 92 w 4140"/>
              <a:gd name="T105" fmla="*/ 1010 h 4136"/>
              <a:gd name="T106" fmla="*/ 227 w 4140"/>
              <a:gd name="T107" fmla="*/ 731 h 4136"/>
              <a:gd name="T108" fmla="*/ 414 w 4140"/>
              <a:gd name="T109" fmla="*/ 486 h 4136"/>
              <a:gd name="T110" fmla="*/ 645 w 4140"/>
              <a:gd name="T111" fmla="*/ 283 h 4136"/>
              <a:gd name="T112" fmla="*/ 915 w 4140"/>
              <a:gd name="T113" fmla="*/ 130 h 4136"/>
              <a:gd name="T114" fmla="*/ 1214 w 4140"/>
              <a:gd name="T115" fmla="*/ 34 h 4136"/>
              <a:gd name="T116" fmla="*/ 1537 w 4140"/>
              <a:gd name="T117" fmla="*/ 0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40" h="4136">
                <a:moveTo>
                  <a:pt x="1537" y="474"/>
                </a:moveTo>
                <a:lnTo>
                  <a:pt x="1445" y="478"/>
                </a:lnTo>
                <a:lnTo>
                  <a:pt x="1355" y="489"/>
                </a:lnTo>
                <a:lnTo>
                  <a:pt x="1267" y="508"/>
                </a:lnTo>
                <a:lnTo>
                  <a:pt x="1183" y="533"/>
                </a:lnTo>
                <a:lnTo>
                  <a:pt x="1101" y="565"/>
                </a:lnTo>
                <a:lnTo>
                  <a:pt x="1024" y="603"/>
                </a:lnTo>
                <a:lnTo>
                  <a:pt x="950" y="648"/>
                </a:lnTo>
                <a:lnTo>
                  <a:pt x="881" y="698"/>
                </a:lnTo>
                <a:lnTo>
                  <a:pt x="814" y="753"/>
                </a:lnTo>
                <a:lnTo>
                  <a:pt x="754" y="813"/>
                </a:lnTo>
                <a:lnTo>
                  <a:pt x="699" y="880"/>
                </a:lnTo>
                <a:lnTo>
                  <a:pt x="649" y="949"/>
                </a:lnTo>
                <a:lnTo>
                  <a:pt x="603" y="1023"/>
                </a:lnTo>
                <a:lnTo>
                  <a:pt x="566" y="1100"/>
                </a:lnTo>
                <a:lnTo>
                  <a:pt x="533" y="1182"/>
                </a:lnTo>
                <a:lnTo>
                  <a:pt x="508" y="1266"/>
                </a:lnTo>
                <a:lnTo>
                  <a:pt x="489" y="1354"/>
                </a:lnTo>
                <a:lnTo>
                  <a:pt x="478" y="1444"/>
                </a:lnTo>
                <a:lnTo>
                  <a:pt x="474" y="1535"/>
                </a:lnTo>
                <a:lnTo>
                  <a:pt x="478" y="1628"/>
                </a:lnTo>
                <a:lnTo>
                  <a:pt x="489" y="1718"/>
                </a:lnTo>
                <a:lnTo>
                  <a:pt x="508" y="1806"/>
                </a:lnTo>
                <a:lnTo>
                  <a:pt x="533" y="1890"/>
                </a:lnTo>
                <a:lnTo>
                  <a:pt x="566" y="1971"/>
                </a:lnTo>
                <a:lnTo>
                  <a:pt x="603" y="2049"/>
                </a:lnTo>
                <a:lnTo>
                  <a:pt x="649" y="2123"/>
                </a:lnTo>
                <a:lnTo>
                  <a:pt x="699" y="2193"/>
                </a:lnTo>
                <a:lnTo>
                  <a:pt x="754" y="2259"/>
                </a:lnTo>
                <a:lnTo>
                  <a:pt x="814" y="2320"/>
                </a:lnTo>
                <a:lnTo>
                  <a:pt x="881" y="2375"/>
                </a:lnTo>
                <a:lnTo>
                  <a:pt x="950" y="2425"/>
                </a:lnTo>
                <a:lnTo>
                  <a:pt x="1024" y="2469"/>
                </a:lnTo>
                <a:lnTo>
                  <a:pt x="1101" y="2508"/>
                </a:lnTo>
                <a:lnTo>
                  <a:pt x="1183" y="2541"/>
                </a:lnTo>
                <a:lnTo>
                  <a:pt x="1267" y="2566"/>
                </a:lnTo>
                <a:lnTo>
                  <a:pt x="1355" y="2584"/>
                </a:lnTo>
                <a:lnTo>
                  <a:pt x="1445" y="2596"/>
                </a:lnTo>
                <a:lnTo>
                  <a:pt x="1537" y="2601"/>
                </a:lnTo>
                <a:lnTo>
                  <a:pt x="1630" y="2596"/>
                </a:lnTo>
                <a:lnTo>
                  <a:pt x="1720" y="2584"/>
                </a:lnTo>
                <a:lnTo>
                  <a:pt x="1808" y="2566"/>
                </a:lnTo>
                <a:lnTo>
                  <a:pt x="1892" y="2541"/>
                </a:lnTo>
                <a:lnTo>
                  <a:pt x="1973" y="2508"/>
                </a:lnTo>
                <a:lnTo>
                  <a:pt x="2051" y="2469"/>
                </a:lnTo>
                <a:lnTo>
                  <a:pt x="2125" y="2425"/>
                </a:lnTo>
                <a:lnTo>
                  <a:pt x="2195" y="2375"/>
                </a:lnTo>
                <a:lnTo>
                  <a:pt x="2261" y="2320"/>
                </a:lnTo>
                <a:lnTo>
                  <a:pt x="2322" y="2259"/>
                </a:lnTo>
                <a:lnTo>
                  <a:pt x="2377" y="2193"/>
                </a:lnTo>
                <a:lnTo>
                  <a:pt x="2428" y="2123"/>
                </a:lnTo>
                <a:lnTo>
                  <a:pt x="2471" y="2049"/>
                </a:lnTo>
                <a:lnTo>
                  <a:pt x="2510" y="1971"/>
                </a:lnTo>
                <a:lnTo>
                  <a:pt x="2543" y="1890"/>
                </a:lnTo>
                <a:lnTo>
                  <a:pt x="2568" y="1806"/>
                </a:lnTo>
                <a:lnTo>
                  <a:pt x="2587" y="1718"/>
                </a:lnTo>
                <a:lnTo>
                  <a:pt x="2598" y="1628"/>
                </a:lnTo>
                <a:lnTo>
                  <a:pt x="2603" y="1535"/>
                </a:lnTo>
                <a:lnTo>
                  <a:pt x="2598" y="1444"/>
                </a:lnTo>
                <a:lnTo>
                  <a:pt x="2587" y="1354"/>
                </a:lnTo>
                <a:lnTo>
                  <a:pt x="2568" y="1266"/>
                </a:lnTo>
                <a:lnTo>
                  <a:pt x="2543" y="1182"/>
                </a:lnTo>
                <a:lnTo>
                  <a:pt x="2510" y="1100"/>
                </a:lnTo>
                <a:lnTo>
                  <a:pt x="2471" y="1023"/>
                </a:lnTo>
                <a:lnTo>
                  <a:pt x="2428" y="949"/>
                </a:lnTo>
                <a:lnTo>
                  <a:pt x="2377" y="880"/>
                </a:lnTo>
                <a:lnTo>
                  <a:pt x="2322" y="813"/>
                </a:lnTo>
                <a:lnTo>
                  <a:pt x="2261" y="753"/>
                </a:lnTo>
                <a:lnTo>
                  <a:pt x="2195" y="698"/>
                </a:lnTo>
                <a:lnTo>
                  <a:pt x="2125" y="648"/>
                </a:lnTo>
                <a:lnTo>
                  <a:pt x="2051" y="603"/>
                </a:lnTo>
                <a:lnTo>
                  <a:pt x="1973" y="565"/>
                </a:lnTo>
                <a:lnTo>
                  <a:pt x="1892" y="533"/>
                </a:lnTo>
                <a:lnTo>
                  <a:pt x="1808" y="508"/>
                </a:lnTo>
                <a:lnTo>
                  <a:pt x="1720" y="489"/>
                </a:lnTo>
                <a:lnTo>
                  <a:pt x="1630" y="478"/>
                </a:lnTo>
                <a:lnTo>
                  <a:pt x="1537" y="474"/>
                </a:lnTo>
                <a:close/>
                <a:moveTo>
                  <a:pt x="1537" y="0"/>
                </a:moveTo>
                <a:lnTo>
                  <a:pt x="1537" y="0"/>
                </a:lnTo>
                <a:lnTo>
                  <a:pt x="1647" y="4"/>
                </a:lnTo>
                <a:lnTo>
                  <a:pt x="1755" y="15"/>
                </a:lnTo>
                <a:lnTo>
                  <a:pt x="1860" y="34"/>
                </a:lnTo>
                <a:lnTo>
                  <a:pt x="1963" y="59"/>
                </a:lnTo>
                <a:lnTo>
                  <a:pt x="2064" y="91"/>
                </a:lnTo>
                <a:lnTo>
                  <a:pt x="2160" y="130"/>
                </a:lnTo>
                <a:lnTo>
                  <a:pt x="2254" y="175"/>
                </a:lnTo>
                <a:lnTo>
                  <a:pt x="2343" y="227"/>
                </a:lnTo>
                <a:lnTo>
                  <a:pt x="2430" y="283"/>
                </a:lnTo>
                <a:lnTo>
                  <a:pt x="2512" y="346"/>
                </a:lnTo>
                <a:lnTo>
                  <a:pt x="2588" y="414"/>
                </a:lnTo>
                <a:lnTo>
                  <a:pt x="2661" y="486"/>
                </a:lnTo>
                <a:lnTo>
                  <a:pt x="2729" y="563"/>
                </a:lnTo>
                <a:lnTo>
                  <a:pt x="2791" y="644"/>
                </a:lnTo>
                <a:lnTo>
                  <a:pt x="2848" y="731"/>
                </a:lnTo>
                <a:lnTo>
                  <a:pt x="2899" y="820"/>
                </a:lnTo>
                <a:lnTo>
                  <a:pt x="2944" y="914"/>
                </a:lnTo>
                <a:lnTo>
                  <a:pt x="2983" y="1010"/>
                </a:lnTo>
                <a:lnTo>
                  <a:pt x="3016" y="1110"/>
                </a:lnTo>
                <a:lnTo>
                  <a:pt x="3041" y="1213"/>
                </a:lnTo>
                <a:lnTo>
                  <a:pt x="3060" y="1319"/>
                </a:lnTo>
                <a:lnTo>
                  <a:pt x="3071" y="1426"/>
                </a:lnTo>
                <a:lnTo>
                  <a:pt x="3075" y="1535"/>
                </a:lnTo>
                <a:lnTo>
                  <a:pt x="3071" y="1638"/>
                </a:lnTo>
                <a:lnTo>
                  <a:pt x="3061" y="1740"/>
                </a:lnTo>
                <a:lnTo>
                  <a:pt x="3045" y="1839"/>
                </a:lnTo>
                <a:lnTo>
                  <a:pt x="3021" y="1936"/>
                </a:lnTo>
                <a:lnTo>
                  <a:pt x="2992" y="2030"/>
                </a:lnTo>
                <a:lnTo>
                  <a:pt x="2957" y="2122"/>
                </a:lnTo>
                <a:lnTo>
                  <a:pt x="2916" y="2211"/>
                </a:lnTo>
                <a:lnTo>
                  <a:pt x="2869" y="2296"/>
                </a:lnTo>
                <a:lnTo>
                  <a:pt x="2816" y="2378"/>
                </a:lnTo>
                <a:lnTo>
                  <a:pt x="2760" y="2455"/>
                </a:lnTo>
                <a:lnTo>
                  <a:pt x="2697" y="2528"/>
                </a:lnTo>
                <a:lnTo>
                  <a:pt x="2768" y="2601"/>
                </a:lnTo>
                <a:lnTo>
                  <a:pt x="2957" y="2601"/>
                </a:lnTo>
                <a:lnTo>
                  <a:pt x="4140" y="3781"/>
                </a:lnTo>
                <a:lnTo>
                  <a:pt x="3785" y="4136"/>
                </a:lnTo>
                <a:lnTo>
                  <a:pt x="2603" y="2954"/>
                </a:lnTo>
                <a:lnTo>
                  <a:pt x="2603" y="2765"/>
                </a:lnTo>
                <a:lnTo>
                  <a:pt x="2530" y="2695"/>
                </a:lnTo>
                <a:lnTo>
                  <a:pt x="2458" y="2757"/>
                </a:lnTo>
                <a:lnTo>
                  <a:pt x="2380" y="2814"/>
                </a:lnTo>
                <a:lnTo>
                  <a:pt x="2298" y="2866"/>
                </a:lnTo>
                <a:lnTo>
                  <a:pt x="2213" y="2913"/>
                </a:lnTo>
                <a:lnTo>
                  <a:pt x="2124" y="2954"/>
                </a:lnTo>
                <a:lnTo>
                  <a:pt x="2032" y="2989"/>
                </a:lnTo>
                <a:lnTo>
                  <a:pt x="1938" y="3018"/>
                </a:lnTo>
                <a:lnTo>
                  <a:pt x="1840" y="3042"/>
                </a:lnTo>
                <a:lnTo>
                  <a:pt x="1741" y="3058"/>
                </a:lnTo>
                <a:lnTo>
                  <a:pt x="1640" y="3068"/>
                </a:lnTo>
                <a:lnTo>
                  <a:pt x="1537" y="3072"/>
                </a:lnTo>
                <a:lnTo>
                  <a:pt x="1428" y="3068"/>
                </a:lnTo>
                <a:lnTo>
                  <a:pt x="1320" y="3057"/>
                </a:lnTo>
                <a:lnTo>
                  <a:pt x="1214" y="3038"/>
                </a:lnTo>
                <a:lnTo>
                  <a:pt x="1112" y="3013"/>
                </a:lnTo>
                <a:lnTo>
                  <a:pt x="1011" y="2980"/>
                </a:lnTo>
                <a:lnTo>
                  <a:pt x="915" y="2942"/>
                </a:lnTo>
                <a:lnTo>
                  <a:pt x="820" y="2896"/>
                </a:lnTo>
                <a:lnTo>
                  <a:pt x="731" y="2845"/>
                </a:lnTo>
                <a:lnTo>
                  <a:pt x="645" y="2789"/>
                </a:lnTo>
                <a:lnTo>
                  <a:pt x="563" y="2726"/>
                </a:lnTo>
                <a:lnTo>
                  <a:pt x="487" y="2658"/>
                </a:lnTo>
                <a:lnTo>
                  <a:pt x="414" y="2586"/>
                </a:lnTo>
                <a:lnTo>
                  <a:pt x="346" y="2509"/>
                </a:lnTo>
                <a:lnTo>
                  <a:pt x="284" y="2428"/>
                </a:lnTo>
                <a:lnTo>
                  <a:pt x="227" y="2341"/>
                </a:lnTo>
                <a:lnTo>
                  <a:pt x="176" y="2252"/>
                </a:lnTo>
                <a:lnTo>
                  <a:pt x="130" y="2158"/>
                </a:lnTo>
                <a:lnTo>
                  <a:pt x="92" y="2062"/>
                </a:lnTo>
                <a:lnTo>
                  <a:pt x="59" y="1961"/>
                </a:lnTo>
                <a:lnTo>
                  <a:pt x="34" y="1859"/>
                </a:lnTo>
                <a:lnTo>
                  <a:pt x="15" y="1753"/>
                </a:lnTo>
                <a:lnTo>
                  <a:pt x="4" y="1646"/>
                </a:lnTo>
                <a:lnTo>
                  <a:pt x="0" y="1535"/>
                </a:lnTo>
                <a:lnTo>
                  <a:pt x="4" y="1426"/>
                </a:lnTo>
                <a:lnTo>
                  <a:pt x="15" y="1319"/>
                </a:lnTo>
                <a:lnTo>
                  <a:pt x="34" y="1213"/>
                </a:lnTo>
                <a:lnTo>
                  <a:pt x="59" y="1110"/>
                </a:lnTo>
                <a:lnTo>
                  <a:pt x="92" y="1010"/>
                </a:lnTo>
                <a:lnTo>
                  <a:pt x="130" y="914"/>
                </a:lnTo>
                <a:lnTo>
                  <a:pt x="176" y="820"/>
                </a:lnTo>
                <a:lnTo>
                  <a:pt x="227" y="731"/>
                </a:lnTo>
                <a:lnTo>
                  <a:pt x="284" y="644"/>
                </a:lnTo>
                <a:lnTo>
                  <a:pt x="346" y="563"/>
                </a:lnTo>
                <a:lnTo>
                  <a:pt x="414" y="486"/>
                </a:lnTo>
                <a:lnTo>
                  <a:pt x="487" y="414"/>
                </a:lnTo>
                <a:lnTo>
                  <a:pt x="563" y="346"/>
                </a:lnTo>
                <a:lnTo>
                  <a:pt x="645" y="283"/>
                </a:lnTo>
                <a:lnTo>
                  <a:pt x="731" y="227"/>
                </a:lnTo>
                <a:lnTo>
                  <a:pt x="820" y="175"/>
                </a:lnTo>
                <a:lnTo>
                  <a:pt x="915" y="130"/>
                </a:lnTo>
                <a:lnTo>
                  <a:pt x="1011" y="91"/>
                </a:lnTo>
                <a:lnTo>
                  <a:pt x="1112" y="59"/>
                </a:lnTo>
                <a:lnTo>
                  <a:pt x="1214" y="34"/>
                </a:lnTo>
                <a:lnTo>
                  <a:pt x="1320" y="15"/>
                </a:lnTo>
                <a:lnTo>
                  <a:pt x="1428" y="4"/>
                </a:lnTo>
                <a:lnTo>
                  <a:pt x="1537"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US" sz="1500">
              <a:solidFill>
                <a:schemeClr val="bg1"/>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3B72A19A-297D-D3BB-1770-BDE27C2E5B4E}"/>
              </a:ext>
            </a:extLst>
          </p:cNvPr>
          <p:cNvSpPr/>
          <p:nvPr/>
        </p:nvSpPr>
        <p:spPr>
          <a:xfrm>
            <a:off x="3865606" y="3934749"/>
            <a:ext cx="1426260" cy="313932"/>
          </a:xfrm>
          <a:prstGeom prst="rect">
            <a:avLst/>
          </a:prstGeom>
        </p:spPr>
        <p:txBody>
          <a:bodyPr wrap="square" anchor="ctr">
            <a:spAutoFit/>
          </a:bodyPr>
          <a:lstStyle/>
          <a:p>
            <a:pPr algn="ctr">
              <a:lnSpc>
                <a:spcPct val="80000"/>
              </a:lnSpc>
            </a:pPr>
            <a:r>
              <a:rPr lang="en-IN" sz="900" dirty="0">
                <a:solidFill>
                  <a:schemeClr val="bg1"/>
                </a:solidFill>
              </a:rPr>
              <a:t>Agronomic</a:t>
            </a:r>
          </a:p>
          <a:p>
            <a:pPr algn="ctr">
              <a:lnSpc>
                <a:spcPct val="80000"/>
              </a:lnSpc>
            </a:pPr>
            <a:r>
              <a:rPr lang="en-IN" sz="900" dirty="0">
                <a:solidFill>
                  <a:schemeClr val="bg1"/>
                </a:solidFill>
              </a:rPr>
              <a:t>Tools</a:t>
            </a:r>
          </a:p>
        </p:txBody>
      </p:sp>
      <p:sp>
        <p:nvSpPr>
          <p:cNvPr id="26" name="Rectangle 25">
            <a:extLst>
              <a:ext uri="{FF2B5EF4-FFF2-40B4-BE49-F238E27FC236}">
                <a16:creationId xmlns:a16="http://schemas.microsoft.com/office/drawing/2014/main" id="{B1955D92-B682-9BA2-5C6F-C59256A7505D}"/>
              </a:ext>
            </a:extLst>
          </p:cNvPr>
          <p:cNvSpPr/>
          <p:nvPr/>
        </p:nvSpPr>
        <p:spPr>
          <a:xfrm>
            <a:off x="4824403" y="3470355"/>
            <a:ext cx="1187935" cy="313932"/>
          </a:xfrm>
          <a:prstGeom prst="rect">
            <a:avLst/>
          </a:prstGeom>
        </p:spPr>
        <p:txBody>
          <a:bodyPr wrap="square" anchor="ctr">
            <a:spAutoFit/>
          </a:bodyPr>
          <a:lstStyle/>
          <a:p>
            <a:pPr>
              <a:lnSpc>
                <a:spcPct val="80000"/>
              </a:lnSpc>
            </a:pPr>
            <a:r>
              <a:rPr lang="en-IN" sz="900" dirty="0">
                <a:solidFill>
                  <a:schemeClr val="bg1"/>
                </a:solidFill>
              </a:rPr>
              <a:t>Tasks Remote Exchange</a:t>
            </a:r>
          </a:p>
        </p:txBody>
      </p:sp>
      <p:sp>
        <p:nvSpPr>
          <p:cNvPr id="27" name="Rectangle 26">
            <a:extLst>
              <a:ext uri="{FF2B5EF4-FFF2-40B4-BE49-F238E27FC236}">
                <a16:creationId xmlns:a16="http://schemas.microsoft.com/office/drawing/2014/main" id="{E3450199-264B-9027-D531-5728F941D6F3}"/>
              </a:ext>
            </a:extLst>
          </p:cNvPr>
          <p:cNvSpPr/>
          <p:nvPr/>
        </p:nvSpPr>
        <p:spPr>
          <a:xfrm>
            <a:off x="4905842" y="2662563"/>
            <a:ext cx="1187935" cy="313932"/>
          </a:xfrm>
          <a:prstGeom prst="rect">
            <a:avLst/>
          </a:prstGeom>
        </p:spPr>
        <p:txBody>
          <a:bodyPr wrap="square" anchor="ctr">
            <a:spAutoFit/>
          </a:bodyPr>
          <a:lstStyle/>
          <a:p>
            <a:pPr algn="ctr">
              <a:lnSpc>
                <a:spcPct val="80000"/>
              </a:lnSpc>
            </a:pPr>
            <a:r>
              <a:rPr lang="en-IN" sz="900" dirty="0">
                <a:solidFill>
                  <a:schemeClr val="bg1"/>
                </a:solidFill>
              </a:rPr>
              <a:t>Machine Monitoring</a:t>
            </a:r>
          </a:p>
        </p:txBody>
      </p:sp>
      <p:sp>
        <p:nvSpPr>
          <p:cNvPr id="28" name="Rectangle 27">
            <a:extLst>
              <a:ext uri="{FF2B5EF4-FFF2-40B4-BE49-F238E27FC236}">
                <a16:creationId xmlns:a16="http://schemas.microsoft.com/office/drawing/2014/main" id="{A383FE99-61E4-9267-D6EA-C96300D35EF4}"/>
              </a:ext>
            </a:extLst>
          </p:cNvPr>
          <p:cNvSpPr/>
          <p:nvPr/>
        </p:nvSpPr>
        <p:spPr>
          <a:xfrm>
            <a:off x="4444934" y="2014209"/>
            <a:ext cx="1187935" cy="313932"/>
          </a:xfrm>
          <a:prstGeom prst="rect">
            <a:avLst/>
          </a:prstGeom>
        </p:spPr>
        <p:txBody>
          <a:bodyPr wrap="square" anchor="ctr">
            <a:spAutoFit/>
          </a:bodyPr>
          <a:lstStyle/>
          <a:p>
            <a:pPr>
              <a:lnSpc>
                <a:spcPct val="80000"/>
              </a:lnSpc>
            </a:pPr>
            <a:r>
              <a:rPr lang="en-IN" sz="900" dirty="0">
                <a:solidFill>
                  <a:schemeClr val="bg1"/>
                </a:solidFill>
              </a:rPr>
              <a:t>Dashboard Overview</a:t>
            </a:r>
          </a:p>
        </p:txBody>
      </p:sp>
      <p:pic>
        <p:nvPicPr>
          <p:cNvPr id="29" name="Picture 28">
            <a:extLst>
              <a:ext uri="{FF2B5EF4-FFF2-40B4-BE49-F238E27FC236}">
                <a16:creationId xmlns:a16="http://schemas.microsoft.com/office/drawing/2014/main" id="{8E59626F-03BE-5486-2586-9C83C50C782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93390" y="2853296"/>
            <a:ext cx="968590" cy="208818"/>
          </a:xfrm>
          <a:prstGeom prst="rect">
            <a:avLst/>
          </a:prstGeom>
        </p:spPr>
      </p:pic>
      <p:sp>
        <p:nvSpPr>
          <p:cNvPr id="30" name="Isosceles Triangle 29">
            <a:extLst>
              <a:ext uri="{FF2B5EF4-FFF2-40B4-BE49-F238E27FC236}">
                <a16:creationId xmlns:a16="http://schemas.microsoft.com/office/drawing/2014/main" id="{060CF8AC-3F08-0B17-A00F-206D07B73CDE}"/>
              </a:ext>
            </a:extLst>
          </p:cNvPr>
          <p:cNvSpPr/>
          <p:nvPr/>
        </p:nvSpPr>
        <p:spPr bwMode="auto">
          <a:xfrm>
            <a:off x="3219796" y="3857100"/>
            <a:ext cx="244538" cy="210808"/>
          </a:xfrm>
          <a:prstGeom prst="triangle">
            <a:avLst/>
          </a:prstGeom>
          <a:noFill/>
          <a:ln w="38100" cap="flat" cmpd="sng" algn="ctr">
            <a:solidFill>
              <a:schemeClr val="bg1"/>
            </a:solidFill>
            <a:prstDash val="solid"/>
            <a:round/>
            <a:headEnd type="none" w="med" len="med"/>
            <a:tailEnd type="none" w="med" len="med"/>
          </a:ln>
          <a:effectLst/>
        </p:spPr>
        <p:txBody>
          <a:bodyPr vert="horz" wrap="none" lIns="68580" tIns="34290" rIns="68580" bIns="34290" numCol="1" rtlCol="0" anchor="t" anchorCtr="0" compatLnSpc="1">
            <a:prstTxWarp prst="textNoShape">
              <a:avLst/>
            </a:prstTxWarp>
          </a:bodyPr>
          <a:lstStyle/>
          <a:p>
            <a:pPr algn="ctr" defTabSz="685783"/>
            <a:endParaRPr lang="ca-ES" sz="1200" dirty="0">
              <a:solidFill>
                <a:schemeClr val="bg1"/>
              </a:solidFill>
            </a:endParaRPr>
          </a:p>
          <a:p>
            <a:pPr algn="ctr" defTabSz="685783"/>
            <a:endParaRPr lang="en-US" sz="1200" dirty="0">
              <a:solidFill>
                <a:schemeClr val="bg1"/>
              </a:solidFill>
              <a:latin typeface="Arial" charset="0"/>
            </a:endParaRPr>
          </a:p>
        </p:txBody>
      </p:sp>
      <p:sp>
        <p:nvSpPr>
          <p:cNvPr id="31" name="TextBox 30">
            <a:extLst>
              <a:ext uri="{FF2B5EF4-FFF2-40B4-BE49-F238E27FC236}">
                <a16:creationId xmlns:a16="http://schemas.microsoft.com/office/drawing/2014/main" id="{BEDF583E-367E-10C6-71D9-BA23FD4D40A3}"/>
              </a:ext>
            </a:extLst>
          </p:cNvPr>
          <p:cNvSpPr txBox="1"/>
          <p:nvPr/>
        </p:nvSpPr>
        <p:spPr>
          <a:xfrm>
            <a:off x="3241537" y="3886560"/>
            <a:ext cx="201058" cy="237419"/>
          </a:xfrm>
          <a:prstGeom prst="rect">
            <a:avLst/>
          </a:prstGeom>
          <a:noFill/>
        </p:spPr>
        <p:txBody>
          <a:bodyPr wrap="square" rtlCol="0">
            <a:spAutoFit/>
          </a:bodyPr>
          <a:lstStyle/>
          <a:p>
            <a:r>
              <a:rPr lang="ca-ES" sz="788" dirty="0">
                <a:solidFill>
                  <a:schemeClr val="bg1"/>
                </a:solidFill>
              </a:rPr>
              <a:t>!</a:t>
            </a:r>
            <a:endParaRPr lang="en-US" sz="788" dirty="0">
              <a:solidFill>
                <a:schemeClr val="bg1"/>
              </a:solidFill>
            </a:endParaRPr>
          </a:p>
        </p:txBody>
      </p:sp>
      <p:sp>
        <p:nvSpPr>
          <p:cNvPr id="32" name="Freeform 23">
            <a:extLst>
              <a:ext uri="{FF2B5EF4-FFF2-40B4-BE49-F238E27FC236}">
                <a16:creationId xmlns:a16="http://schemas.microsoft.com/office/drawing/2014/main" id="{E6C5969B-541F-C3B7-4A01-56837C1656D4}"/>
              </a:ext>
            </a:extLst>
          </p:cNvPr>
          <p:cNvSpPr>
            <a:spLocks noEditPoints="1"/>
          </p:cNvSpPr>
          <p:nvPr/>
        </p:nvSpPr>
        <p:spPr bwMode="auto">
          <a:xfrm>
            <a:off x="4433042" y="4394021"/>
            <a:ext cx="258114" cy="322188"/>
          </a:xfrm>
          <a:custGeom>
            <a:avLst/>
            <a:gdLst>
              <a:gd name="T0" fmla="*/ 2698 w 3426"/>
              <a:gd name="T1" fmla="*/ 2800 h 3196"/>
              <a:gd name="T2" fmla="*/ 2956 w 3426"/>
              <a:gd name="T3" fmla="*/ 2559 h 3196"/>
              <a:gd name="T4" fmla="*/ 2439 w 3426"/>
              <a:gd name="T5" fmla="*/ 2559 h 3196"/>
              <a:gd name="T6" fmla="*/ 3214 w 3426"/>
              <a:gd name="T7" fmla="*/ 2318 h 3196"/>
              <a:gd name="T8" fmla="*/ 2697 w 3426"/>
              <a:gd name="T9" fmla="*/ 2318 h 3196"/>
              <a:gd name="T10" fmla="*/ 2181 w 3426"/>
              <a:gd name="T11" fmla="*/ 2318 h 3196"/>
              <a:gd name="T12" fmla="*/ 372 w 3426"/>
              <a:gd name="T13" fmla="*/ 2529 h 3196"/>
              <a:gd name="T14" fmla="*/ 558 w 3426"/>
              <a:gd name="T15" fmla="*/ 2758 h 3196"/>
              <a:gd name="T16" fmla="*/ 829 w 3426"/>
              <a:gd name="T17" fmla="*/ 2884 h 3196"/>
              <a:gd name="T18" fmla="*/ 803 w 3426"/>
              <a:gd name="T19" fmla="*/ 2967 h 3196"/>
              <a:gd name="T20" fmla="*/ 539 w 3426"/>
              <a:gd name="T21" fmla="*/ 2853 h 3196"/>
              <a:gd name="T22" fmla="*/ 335 w 3426"/>
              <a:gd name="T23" fmla="*/ 2647 h 3196"/>
              <a:gd name="T24" fmla="*/ 233 w 3426"/>
              <a:gd name="T25" fmla="*/ 2394 h 3196"/>
              <a:gd name="T26" fmla="*/ 502 w 3426"/>
              <a:gd name="T27" fmla="*/ 2349 h 3196"/>
              <a:gd name="T28" fmla="*/ 606 w 3426"/>
              <a:gd name="T29" fmla="*/ 2560 h 3196"/>
              <a:gd name="T30" fmla="*/ 812 w 3426"/>
              <a:gd name="T31" fmla="*/ 2701 h 3196"/>
              <a:gd name="T32" fmla="*/ 975 w 3426"/>
              <a:gd name="T33" fmla="*/ 2819 h 3196"/>
              <a:gd name="T34" fmla="*/ 714 w 3426"/>
              <a:gd name="T35" fmla="*/ 2753 h 3196"/>
              <a:gd name="T36" fmla="*/ 503 w 3426"/>
              <a:gd name="T37" fmla="*/ 2575 h 3196"/>
              <a:gd name="T38" fmla="*/ 408 w 3426"/>
              <a:gd name="T39" fmla="*/ 2336 h 3196"/>
              <a:gd name="T40" fmla="*/ 683 w 3426"/>
              <a:gd name="T41" fmla="*/ 2269 h 3196"/>
              <a:gd name="T42" fmla="*/ 744 w 3426"/>
              <a:gd name="T43" fmla="*/ 2445 h 3196"/>
              <a:gd name="T44" fmla="*/ 914 w 3426"/>
              <a:gd name="T45" fmla="*/ 2549 h 3196"/>
              <a:gd name="T46" fmla="*/ 1039 w 3426"/>
              <a:gd name="T47" fmla="*/ 2643 h 3196"/>
              <a:gd name="T48" fmla="*/ 821 w 3426"/>
              <a:gd name="T49" fmla="*/ 2609 h 3196"/>
              <a:gd name="T50" fmla="*/ 649 w 3426"/>
              <a:gd name="T51" fmla="*/ 2467 h 3196"/>
              <a:gd name="T52" fmla="*/ 591 w 3426"/>
              <a:gd name="T53" fmla="*/ 2268 h 3196"/>
              <a:gd name="T54" fmla="*/ 2956 w 3426"/>
              <a:gd name="T55" fmla="*/ 2472 h 3196"/>
              <a:gd name="T56" fmla="*/ 1922 w 3426"/>
              <a:gd name="T57" fmla="*/ 2472 h 3196"/>
              <a:gd name="T58" fmla="*/ 2440 w 3426"/>
              <a:gd name="T59" fmla="*/ 2472 h 3196"/>
              <a:gd name="T60" fmla="*/ 2697 w 3426"/>
              <a:gd name="T61" fmla="*/ 2231 h 3196"/>
              <a:gd name="T62" fmla="*/ 2439 w 3426"/>
              <a:gd name="T63" fmla="*/ 1990 h 3196"/>
              <a:gd name="T64" fmla="*/ 987 w 3426"/>
              <a:gd name="T65" fmla="*/ 1599 h 3196"/>
              <a:gd name="T66" fmla="*/ 1922 w 3426"/>
              <a:gd name="T67" fmla="*/ 1031 h 3196"/>
              <a:gd name="T68" fmla="*/ 1106 w 3426"/>
              <a:gd name="T69" fmla="*/ 1792 h 3196"/>
              <a:gd name="T70" fmla="*/ 1118 w 3426"/>
              <a:gd name="T71" fmla="*/ 1907 h 3196"/>
              <a:gd name="T72" fmla="*/ 1997 w 3426"/>
              <a:gd name="T73" fmla="*/ 1023 h 3196"/>
              <a:gd name="T74" fmla="*/ 517 w 3426"/>
              <a:gd name="T75" fmla="*/ 1161 h 3196"/>
              <a:gd name="T76" fmla="*/ 2053 w 3426"/>
              <a:gd name="T77" fmla="*/ 953 h 3196"/>
              <a:gd name="T78" fmla="*/ 2424 w 3426"/>
              <a:gd name="T79" fmla="*/ 1322 h 3196"/>
              <a:gd name="T80" fmla="*/ 2402 w 3426"/>
              <a:gd name="T81" fmla="*/ 1434 h 3196"/>
              <a:gd name="T82" fmla="*/ 2393 w 3426"/>
              <a:gd name="T83" fmla="*/ 2033 h 3196"/>
              <a:gd name="T84" fmla="*/ 1558 w 3426"/>
              <a:gd name="T85" fmla="*/ 2225 h 3196"/>
              <a:gd name="T86" fmla="*/ 1426 w 3426"/>
              <a:gd name="T87" fmla="*/ 2263 h 3196"/>
              <a:gd name="T88" fmla="*/ 912 w 3426"/>
              <a:gd name="T89" fmla="*/ 2394 h 3196"/>
              <a:gd name="T90" fmla="*/ 1009 w 3426"/>
              <a:gd name="T91" fmla="*/ 1890 h 3196"/>
              <a:gd name="T92" fmla="*/ 1022 w 3426"/>
              <a:gd name="T93" fmla="*/ 1764 h 3196"/>
              <a:gd name="T94" fmla="*/ 1033 w 3426"/>
              <a:gd name="T95" fmla="*/ 1161 h 3196"/>
              <a:gd name="T96" fmla="*/ 1869 w 3426"/>
              <a:gd name="T97" fmla="*/ 971 h 3196"/>
              <a:gd name="T98" fmla="*/ 1503 w 3426"/>
              <a:gd name="T99" fmla="*/ 722 h 3196"/>
              <a:gd name="T100" fmla="*/ 987 w 3426"/>
              <a:gd name="T101" fmla="*/ 722 h 3196"/>
              <a:gd name="T102" fmla="*/ 471 w 3426"/>
              <a:gd name="T103" fmla="*/ 722 h 3196"/>
              <a:gd name="T104" fmla="*/ 1246 w 3426"/>
              <a:gd name="T105" fmla="*/ 482 h 3196"/>
              <a:gd name="T106" fmla="*/ 729 w 3426"/>
              <a:gd name="T107" fmla="*/ 482 h 3196"/>
              <a:gd name="T108" fmla="*/ 212 w 3426"/>
              <a:gd name="T109" fmla="*/ 482 h 3196"/>
              <a:gd name="T110" fmla="*/ 987 w 3426"/>
              <a:gd name="T111" fmla="*/ 241 h 3196"/>
              <a:gd name="T112" fmla="*/ 471 w 3426"/>
              <a:gd name="T113" fmla="*/ 241 h 3196"/>
              <a:gd name="T114" fmla="*/ 729 w 3426"/>
              <a:gd name="T115" fmla="*/ 0 h 3196"/>
              <a:gd name="T116" fmla="*/ 729 w 3426"/>
              <a:gd name="T117" fmla="*/ 0 h 3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426" h="3196">
                <a:moveTo>
                  <a:pt x="2698" y="2800"/>
                </a:moveTo>
                <a:lnTo>
                  <a:pt x="2910" y="2998"/>
                </a:lnTo>
                <a:lnTo>
                  <a:pt x="2698" y="3196"/>
                </a:lnTo>
                <a:lnTo>
                  <a:pt x="2486" y="2998"/>
                </a:lnTo>
                <a:lnTo>
                  <a:pt x="2698" y="2800"/>
                </a:lnTo>
                <a:close/>
                <a:moveTo>
                  <a:pt x="2956" y="2559"/>
                </a:moveTo>
                <a:lnTo>
                  <a:pt x="3168" y="2757"/>
                </a:lnTo>
                <a:lnTo>
                  <a:pt x="2956" y="2954"/>
                </a:lnTo>
                <a:lnTo>
                  <a:pt x="2744" y="2757"/>
                </a:lnTo>
                <a:lnTo>
                  <a:pt x="2956" y="2559"/>
                </a:lnTo>
                <a:close/>
                <a:moveTo>
                  <a:pt x="2439" y="2559"/>
                </a:moveTo>
                <a:lnTo>
                  <a:pt x="2650" y="2757"/>
                </a:lnTo>
                <a:lnTo>
                  <a:pt x="2439" y="2954"/>
                </a:lnTo>
                <a:lnTo>
                  <a:pt x="2228" y="2757"/>
                </a:lnTo>
                <a:lnTo>
                  <a:pt x="2439" y="2559"/>
                </a:lnTo>
                <a:close/>
                <a:moveTo>
                  <a:pt x="3214" y="2318"/>
                </a:moveTo>
                <a:lnTo>
                  <a:pt x="3426" y="2516"/>
                </a:lnTo>
                <a:lnTo>
                  <a:pt x="3214" y="2713"/>
                </a:lnTo>
                <a:lnTo>
                  <a:pt x="3002" y="2515"/>
                </a:lnTo>
                <a:lnTo>
                  <a:pt x="3214" y="2318"/>
                </a:lnTo>
                <a:close/>
                <a:moveTo>
                  <a:pt x="2697" y="2318"/>
                </a:moveTo>
                <a:lnTo>
                  <a:pt x="2909" y="2515"/>
                </a:lnTo>
                <a:lnTo>
                  <a:pt x="2697" y="2713"/>
                </a:lnTo>
                <a:lnTo>
                  <a:pt x="2486" y="2515"/>
                </a:lnTo>
                <a:lnTo>
                  <a:pt x="2697" y="2318"/>
                </a:lnTo>
                <a:close/>
                <a:moveTo>
                  <a:pt x="2181" y="2318"/>
                </a:moveTo>
                <a:lnTo>
                  <a:pt x="2392" y="2516"/>
                </a:lnTo>
                <a:lnTo>
                  <a:pt x="2181" y="2713"/>
                </a:lnTo>
                <a:lnTo>
                  <a:pt x="1969" y="2516"/>
                </a:lnTo>
                <a:lnTo>
                  <a:pt x="2181" y="2318"/>
                </a:lnTo>
                <a:close/>
                <a:moveTo>
                  <a:pt x="314" y="2313"/>
                </a:moveTo>
                <a:lnTo>
                  <a:pt x="322" y="2368"/>
                </a:lnTo>
                <a:lnTo>
                  <a:pt x="334" y="2422"/>
                </a:lnTo>
                <a:lnTo>
                  <a:pt x="350" y="2477"/>
                </a:lnTo>
                <a:lnTo>
                  <a:pt x="372" y="2529"/>
                </a:lnTo>
                <a:lnTo>
                  <a:pt x="399" y="2580"/>
                </a:lnTo>
                <a:lnTo>
                  <a:pt x="431" y="2629"/>
                </a:lnTo>
                <a:lnTo>
                  <a:pt x="468" y="2675"/>
                </a:lnTo>
                <a:lnTo>
                  <a:pt x="511" y="2719"/>
                </a:lnTo>
                <a:lnTo>
                  <a:pt x="558" y="2758"/>
                </a:lnTo>
                <a:lnTo>
                  <a:pt x="609" y="2793"/>
                </a:lnTo>
                <a:lnTo>
                  <a:pt x="660" y="2823"/>
                </a:lnTo>
                <a:lnTo>
                  <a:pt x="715" y="2848"/>
                </a:lnTo>
                <a:lnTo>
                  <a:pt x="771" y="2869"/>
                </a:lnTo>
                <a:lnTo>
                  <a:pt x="829" y="2884"/>
                </a:lnTo>
                <a:lnTo>
                  <a:pt x="887" y="2895"/>
                </a:lnTo>
                <a:lnTo>
                  <a:pt x="946" y="2902"/>
                </a:lnTo>
                <a:lnTo>
                  <a:pt x="916" y="2985"/>
                </a:lnTo>
                <a:lnTo>
                  <a:pt x="859" y="2978"/>
                </a:lnTo>
                <a:lnTo>
                  <a:pt x="803" y="2967"/>
                </a:lnTo>
                <a:lnTo>
                  <a:pt x="748" y="2951"/>
                </a:lnTo>
                <a:lnTo>
                  <a:pt x="693" y="2933"/>
                </a:lnTo>
                <a:lnTo>
                  <a:pt x="640" y="2911"/>
                </a:lnTo>
                <a:lnTo>
                  <a:pt x="589" y="2884"/>
                </a:lnTo>
                <a:lnTo>
                  <a:pt x="539" y="2853"/>
                </a:lnTo>
                <a:lnTo>
                  <a:pt x="491" y="2819"/>
                </a:lnTo>
                <a:lnTo>
                  <a:pt x="447" y="2780"/>
                </a:lnTo>
                <a:lnTo>
                  <a:pt x="405" y="2738"/>
                </a:lnTo>
                <a:lnTo>
                  <a:pt x="368" y="2693"/>
                </a:lnTo>
                <a:lnTo>
                  <a:pt x="335" y="2647"/>
                </a:lnTo>
                <a:lnTo>
                  <a:pt x="306" y="2599"/>
                </a:lnTo>
                <a:lnTo>
                  <a:pt x="281" y="2549"/>
                </a:lnTo>
                <a:lnTo>
                  <a:pt x="262" y="2499"/>
                </a:lnTo>
                <a:lnTo>
                  <a:pt x="245" y="2447"/>
                </a:lnTo>
                <a:lnTo>
                  <a:pt x="233" y="2394"/>
                </a:lnTo>
                <a:lnTo>
                  <a:pt x="224" y="2341"/>
                </a:lnTo>
                <a:lnTo>
                  <a:pt x="314" y="2313"/>
                </a:lnTo>
                <a:close/>
                <a:moveTo>
                  <a:pt x="495" y="2257"/>
                </a:moveTo>
                <a:lnTo>
                  <a:pt x="496" y="2303"/>
                </a:lnTo>
                <a:lnTo>
                  <a:pt x="502" y="2349"/>
                </a:lnTo>
                <a:lnTo>
                  <a:pt x="514" y="2394"/>
                </a:lnTo>
                <a:lnTo>
                  <a:pt x="530" y="2438"/>
                </a:lnTo>
                <a:lnTo>
                  <a:pt x="551" y="2481"/>
                </a:lnTo>
                <a:lnTo>
                  <a:pt x="577" y="2522"/>
                </a:lnTo>
                <a:lnTo>
                  <a:pt x="606" y="2560"/>
                </a:lnTo>
                <a:lnTo>
                  <a:pt x="641" y="2596"/>
                </a:lnTo>
                <a:lnTo>
                  <a:pt x="681" y="2630"/>
                </a:lnTo>
                <a:lnTo>
                  <a:pt x="722" y="2657"/>
                </a:lnTo>
                <a:lnTo>
                  <a:pt x="766" y="2682"/>
                </a:lnTo>
                <a:lnTo>
                  <a:pt x="812" y="2701"/>
                </a:lnTo>
                <a:lnTo>
                  <a:pt x="859" y="2717"/>
                </a:lnTo>
                <a:lnTo>
                  <a:pt x="907" y="2727"/>
                </a:lnTo>
                <a:lnTo>
                  <a:pt x="957" y="2733"/>
                </a:lnTo>
                <a:lnTo>
                  <a:pt x="1006" y="2735"/>
                </a:lnTo>
                <a:lnTo>
                  <a:pt x="975" y="2819"/>
                </a:lnTo>
                <a:lnTo>
                  <a:pt x="922" y="2815"/>
                </a:lnTo>
                <a:lnTo>
                  <a:pt x="868" y="2806"/>
                </a:lnTo>
                <a:lnTo>
                  <a:pt x="814" y="2793"/>
                </a:lnTo>
                <a:lnTo>
                  <a:pt x="763" y="2775"/>
                </a:lnTo>
                <a:lnTo>
                  <a:pt x="714" y="2753"/>
                </a:lnTo>
                <a:lnTo>
                  <a:pt x="666" y="2726"/>
                </a:lnTo>
                <a:lnTo>
                  <a:pt x="620" y="2694"/>
                </a:lnTo>
                <a:lnTo>
                  <a:pt x="577" y="2657"/>
                </a:lnTo>
                <a:lnTo>
                  <a:pt x="537" y="2617"/>
                </a:lnTo>
                <a:lnTo>
                  <a:pt x="503" y="2575"/>
                </a:lnTo>
                <a:lnTo>
                  <a:pt x="475" y="2531"/>
                </a:lnTo>
                <a:lnTo>
                  <a:pt x="451" y="2484"/>
                </a:lnTo>
                <a:lnTo>
                  <a:pt x="432" y="2436"/>
                </a:lnTo>
                <a:lnTo>
                  <a:pt x="418" y="2386"/>
                </a:lnTo>
                <a:lnTo>
                  <a:pt x="408" y="2336"/>
                </a:lnTo>
                <a:lnTo>
                  <a:pt x="404" y="2286"/>
                </a:lnTo>
                <a:lnTo>
                  <a:pt x="495" y="2257"/>
                </a:lnTo>
                <a:close/>
                <a:moveTo>
                  <a:pt x="692" y="2196"/>
                </a:moveTo>
                <a:lnTo>
                  <a:pt x="685" y="2232"/>
                </a:lnTo>
                <a:lnTo>
                  <a:pt x="683" y="2269"/>
                </a:lnTo>
                <a:lnTo>
                  <a:pt x="685" y="2307"/>
                </a:lnTo>
                <a:lnTo>
                  <a:pt x="693" y="2344"/>
                </a:lnTo>
                <a:lnTo>
                  <a:pt x="705" y="2379"/>
                </a:lnTo>
                <a:lnTo>
                  <a:pt x="722" y="2413"/>
                </a:lnTo>
                <a:lnTo>
                  <a:pt x="744" y="2445"/>
                </a:lnTo>
                <a:lnTo>
                  <a:pt x="773" y="2475"/>
                </a:lnTo>
                <a:lnTo>
                  <a:pt x="805" y="2501"/>
                </a:lnTo>
                <a:lnTo>
                  <a:pt x="840" y="2522"/>
                </a:lnTo>
                <a:lnTo>
                  <a:pt x="876" y="2538"/>
                </a:lnTo>
                <a:lnTo>
                  <a:pt x="914" y="2549"/>
                </a:lnTo>
                <a:lnTo>
                  <a:pt x="953" y="2556"/>
                </a:lnTo>
                <a:lnTo>
                  <a:pt x="993" y="2558"/>
                </a:lnTo>
                <a:lnTo>
                  <a:pt x="1032" y="2556"/>
                </a:lnTo>
                <a:lnTo>
                  <a:pt x="1073" y="2550"/>
                </a:lnTo>
                <a:lnTo>
                  <a:pt x="1039" y="2643"/>
                </a:lnTo>
                <a:lnTo>
                  <a:pt x="995" y="2644"/>
                </a:lnTo>
                <a:lnTo>
                  <a:pt x="950" y="2642"/>
                </a:lnTo>
                <a:lnTo>
                  <a:pt x="906" y="2636"/>
                </a:lnTo>
                <a:lnTo>
                  <a:pt x="863" y="2625"/>
                </a:lnTo>
                <a:lnTo>
                  <a:pt x="821" y="2609"/>
                </a:lnTo>
                <a:lnTo>
                  <a:pt x="780" y="2590"/>
                </a:lnTo>
                <a:lnTo>
                  <a:pt x="743" y="2565"/>
                </a:lnTo>
                <a:lnTo>
                  <a:pt x="707" y="2536"/>
                </a:lnTo>
                <a:lnTo>
                  <a:pt x="676" y="2503"/>
                </a:lnTo>
                <a:lnTo>
                  <a:pt x="649" y="2467"/>
                </a:lnTo>
                <a:lnTo>
                  <a:pt x="628" y="2430"/>
                </a:lnTo>
                <a:lnTo>
                  <a:pt x="612" y="2391"/>
                </a:lnTo>
                <a:lnTo>
                  <a:pt x="600" y="2351"/>
                </a:lnTo>
                <a:lnTo>
                  <a:pt x="593" y="2310"/>
                </a:lnTo>
                <a:lnTo>
                  <a:pt x="591" y="2268"/>
                </a:lnTo>
                <a:lnTo>
                  <a:pt x="593" y="2226"/>
                </a:lnTo>
                <a:lnTo>
                  <a:pt x="692" y="2196"/>
                </a:lnTo>
                <a:close/>
                <a:moveTo>
                  <a:pt x="2956" y="2078"/>
                </a:moveTo>
                <a:lnTo>
                  <a:pt x="3168" y="2274"/>
                </a:lnTo>
                <a:lnTo>
                  <a:pt x="2956" y="2472"/>
                </a:lnTo>
                <a:lnTo>
                  <a:pt x="2744" y="2275"/>
                </a:lnTo>
                <a:lnTo>
                  <a:pt x="2956" y="2078"/>
                </a:lnTo>
                <a:close/>
                <a:moveTo>
                  <a:pt x="1922" y="2078"/>
                </a:moveTo>
                <a:lnTo>
                  <a:pt x="2134" y="2275"/>
                </a:lnTo>
                <a:lnTo>
                  <a:pt x="1922" y="2472"/>
                </a:lnTo>
                <a:lnTo>
                  <a:pt x="1711" y="2275"/>
                </a:lnTo>
                <a:lnTo>
                  <a:pt x="1922" y="2078"/>
                </a:lnTo>
                <a:close/>
                <a:moveTo>
                  <a:pt x="2440" y="2077"/>
                </a:moveTo>
                <a:lnTo>
                  <a:pt x="2651" y="2274"/>
                </a:lnTo>
                <a:lnTo>
                  <a:pt x="2440" y="2472"/>
                </a:lnTo>
                <a:lnTo>
                  <a:pt x="2228" y="2274"/>
                </a:lnTo>
                <a:lnTo>
                  <a:pt x="2440" y="2077"/>
                </a:lnTo>
                <a:close/>
                <a:moveTo>
                  <a:pt x="2697" y="1836"/>
                </a:moveTo>
                <a:lnTo>
                  <a:pt x="2909" y="2033"/>
                </a:lnTo>
                <a:lnTo>
                  <a:pt x="2697" y="2231"/>
                </a:lnTo>
                <a:lnTo>
                  <a:pt x="2486" y="2033"/>
                </a:lnTo>
                <a:lnTo>
                  <a:pt x="2697" y="1836"/>
                </a:lnTo>
                <a:close/>
                <a:moveTo>
                  <a:pt x="2439" y="1595"/>
                </a:moveTo>
                <a:lnTo>
                  <a:pt x="2650" y="1793"/>
                </a:lnTo>
                <a:lnTo>
                  <a:pt x="2439" y="1990"/>
                </a:lnTo>
                <a:lnTo>
                  <a:pt x="2228" y="1793"/>
                </a:lnTo>
                <a:lnTo>
                  <a:pt x="2439" y="1595"/>
                </a:lnTo>
                <a:close/>
                <a:moveTo>
                  <a:pt x="987" y="1204"/>
                </a:moveTo>
                <a:lnTo>
                  <a:pt x="1199" y="1402"/>
                </a:lnTo>
                <a:lnTo>
                  <a:pt x="987" y="1599"/>
                </a:lnTo>
                <a:lnTo>
                  <a:pt x="775" y="1402"/>
                </a:lnTo>
                <a:lnTo>
                  <a:pt x="987" y="1204"/>
                </a:lnTo>
                <a:close/>
                <a:moveTo>
                  <a:pt x="1972" y="1021"/>
                </a:moveTo>
                <a:lnTo>
                  <a:pt x="1946" y="1023"/>
                </a:lnTo>
                <a:lnTo>
                  <a:pt x="1922" y="1031"/>
                </a:lnTo>
                <a:lnTo>
                  <a:pt x="1899" y="1042"/>
                </a:lnTo>
                <a:lnTo>
                  <a:pt x="1878" y="1057"/>
                </a:lnTo>
                <a:lnTo>
                  <a:pt x="1134" y="1753"/>
                </a:lnTo>
                <a:lnTo>
                  <a:pt x="1118" y="1771"/>
                </a:lnTo>
                <a:lnTo>
                  <a:pt x="1106" y="1792"/>
                </a:lnTo>
                <a:lnTo>
                  <a:pt x="1099" y="1815"/>
                </a:lnTo>
                <a:lnTo>
                  <a:pt x="1096" y="1838"/>
                </a:lnTo>
                <a:lnTo>
                  <a:pt x="1099" y="1862"/>
                </a:lnTo>
                <a:lnTo>
                  <a:pt x="1106" y="1885"/>
                </a:lnTo>
                <a:lnTo>
                  <a:pt x="1118" y="1907"/>
                </a:lnTo>
                <a:lnTo>
                  <a:pt x="1134" y="1926"/>
                </a:lnTo>
                <a:lnTo>
                  <a:pt x="2065" y="1057"/>
                </a:lnTo>
                <a:lnTo>
                  <a:pt x="2045" y="1042"/>
                </a:lnTo>
                <a:lnTo>
                  <a:pt x="2022" y="1031"/>
                </a:lnTo>
                <a:lnTo>
                  <a:pt x="1997" y="1023"/>
                </a:lnTo>
                <a:lnTo>
                  <a:pt x="1972" y="1021"/>
                </a:lnTo>
                <a:close/>
                <a:moveTo>
                  <a:pt x="729" y="963"/>
                </a:moveTo>
                <a:lnTo>
                  <a:pt x="940" y="1161"/>
                </a:lnTo>
                <a:lnTo>
                  <a:pt x="729" y="1359"/>
                </a:lnTo>
                <a:lnTo>
                  <a:pt x="517" y="1161"/>
                </a:lnTo>
                <a:lnTo>
                  <a:pt x="729" y="963"/>
                </a:lnTo>
                <a:close/>
                <a:moveTo>
                  <a:pt x="1972" y="930"/>
                </a:moveTo>
                <a:lnTo>
                  <a:pt x="2000" y="934"/>
                </a:lnTo>
                <a:lnTo>
                  <a:pt x="2027" y="941"/>
                </a:lnTo>
                <a:lnTo>
                  <a:pt x="2053" y="953"/>
                </a:lnTo>
                <a:lnTo>
                  <a:pt x="2076" y="971"/>
                </a:lnTo>
                <a:lnTo>
                  <a:pt x="2385" y="1259"/>
                </a:lnTo>
                <a:lnTo>
                  <a:pt x="2402" y="1279"/>
                </a:lnTo>
                <a:lnTo>
                  <a:pt x="2415" y="1299"/>
                </a:lnTo>
                <a:lnTo>
                  <a:pt x="2424" y="1322"/>
                </a:lnTo>
                <a:lnTo>
                  <a:pt x="2428" y="1345"/>
                </a:lnTo>
                <a:lnTo>
                  <a:pt x="2428" y="1369"/>
                </a:lnTo>
                <a:lnTo>
                  <a:pt x="2424" y="1391"/>
                </a:lnTo>
                <a:lnTo>
                  <a:pt x="2415" y="1413"/>
                </a:lnTo>
                <a:lnTo>
                  <a:pt x="2402" y="1434"/>
                </a:lnTo>
                <a:lnTo>
                  <a:pt x="2385" y="1452"/>
                </a:lnTo>
                <a:lnTo>
                  <a:pt x="1998" y="1815"/>
                </a:lnTo>
                <a:lnTo>
                  <a:pt x="2101" y="1912"/>
                </a:lnTo>
                <a:lnTo>
                  <a:pt x="2182" y="1836"/>
                </a:lnTo>
                <a:lnTo>
                  <a:pt x="2393" y="2033"/>
                </a:lnTo>
                <a:lnTo>
                  <a:pt x="2182" y="2231"/>
                </a:lnTo>
                <a:lnTo>
                  <a:pt x="1969" y="2034"/>
                </a:lnTo>
                <a:lnTo>
                  <a:pt x="2049" y="1960"/>
                </a:lnTo>
                <a:lnTo>
                  <a:pt x="1946" y="1864"/>
                </a:lnTo>
                <a:lnTo>
                  <a:pt x="1558" y="2225"/>
                </a:lnTo>
                <a:lnTo>
                  <a:pt x="1535" y="2243"/>
                </a:lnTo>
                <a:lnTo>
                  <a:pt x="1510" y="2255"/>
                </a:lnTo>
                <a:lnTo>
                  <a:pt x="1482" y="2262"/>
                </a:lnTo>
                <a:lnTo>
                  <a:pt x="1455" y="2265"/>
                </a:lnTo>
                <a:lnTo>
                  <a:pt x="1426" y="2263"/>
                </a:lnTo>
                <a:lnTo>
                  <a:pt x="1399" y="2255"/>
                </a:lnTo>
                <a:lnTo>
                  <a:pt x="1374" y="2243"/>
                </a:lnTo>
                <a:lnTo>
                  <a:pt x="1351" y="2225"/>
                </a:lnTo>
                <a:lnTo>
                  <a:pt x="1222" y="2104"/>
                </a:lnTo>
                <a:lnTo>
                  <a:pt x="912" y="2394"/>
                </a:lnTo>
                <a:lnTo>
                  <a:pt x="860" y="2346"/>
                </a:lnTo>
                <a:lnTo>
                  <a:pt x="1170" y="2056"/>
                </a:lnTo>
                <a:lnTo>
                  <a:pt x="1041" y="1935"/>
                </a:lnTo>
                <a:lnTo>
                  <a:pt x="1022" y="1914"/>
                </a:lnTo>
                <a:lnTo>
                  <a:pt x="1009" y="1890"/>
                </a:lnTo>
                <a:lnTo>
                  <a:pt x="1000" y="1865"/>
                </a:lnTo>
                <a:lnTo>
                  <a:pt x="998" y="1839"/>
                </a:lnTo>
                <a:lnTo>
                  <a:pt x="1000" y="1813"/>
                </a:lnTo>
                <a:lnTo>
                  <a:pt x="1009" y="1787"/>
                </a:lnTo>
                <a:lnTo>
                  <a:pt x="1022" y="1764"/>
                </a:lnTo>
                <a:lnTo>
                  <a:pt x="1041" y="1742"/>
                </a:lnTo>
                <a:lnTo>
                  <a:pt x="1429" y="1381"/>
                </a:lnTo>
                <a:lnTo>
                  <a:pt x="1326" y="1284"/>
                </a:lnTo>
                <a:lnTo>
                  <a:pt x="1246" y="1359"/>
                </a:lnTo>
                <a:lnTo>
                  <a:pt x="1033" y="1161"/>
                </a:lnTo>
                <a:lnTo>
                  <a:pt x="1246" y="963"/>
                </a:lnTo>
                <a:lnTo>
                  <a:pt x="1457" y="1161"/>
                </a:lnTo>
                <a:lnTo>
                  <a:pt x="1377" y="1236"/>
                </a:lnTo>
                <a:lnTo>
                  <a:pt x="1480" y="1332"/>
                </a:lnTo>
                <a:lnTo>
                  <a:pt x="1869" y="971"/>
                </a:lnTo>
                <a:lnTo>
                  <a:pt x="1892" y="953"/>
                </a:lnTo>
                <a:lnTo>
                  <a:pt x="1917" y="941"/>
                </a:lnTo>
                <a:lnTo>
                  <a:pt x="1944" y="934"/>
                </a:lnTo>
                <a:lnTo>
                  <a:pt x="1972" y="930"/>
                </a:lnTo>
                <a:close/>
                <a:moveTo>
                  <a:pt x="1503" y="722"/>
                </a:moveTo>
                <a:lnTo>
                  <a:pt x="1715" y="920"/>
                </a:lnTo>
                <a:lnTo>
                  <a:pt x="1503" y="1117"/>
                </a:lnTo>
                <a:lnTo>
                  <a:pt x="1292" y="921"/>
                </a:lnTo>
                <a:lnTo>
                  <a:pt x="1503" y="722"/>
                </a:lnTo>
                <a:close/>
                <a:moveTo>
                  <a:pt x="987" y="722"/>
                </a:moveTo>
                <a:lnTo>
                  <a:pt x="1199" y="921"/>
                </a:lnTo>
                <a:lnTo>
                  <a:pt x="987" y="1118"/>
                </a:lnTo>
                <a:lnTo>
                  <a:pt x="775" y="921"/>
                </a:lnTo>
                <a:lnTo>
                  <a:pt x="987" y="722"/>
                </a:lnTo>
                <a:close/>
                <a:moveTo>
                  <a:pt x="471" y="722"/>
                </a:moveTo>
                <a:lnTo>
                  <a:pt x="683" y="921"/>
                </a:lnTo>
                <a:lnTo>
                  <a:pt x="471" y="1118"/>
                </a:lnTo>
                <a:lnTo>
                  <a:pt x="258" y="921"/>
                </a:lnTo>
                <a:lnTo>
                  <a:pt x="471" y="722"/>
                </a:lnTo>
                <a:close/>
                <a:moveTo>
                  <a:pt x="1246" y="482"/>
                </a:moveTo>
                <a:lnTo>
                  <a:pt x="1457" y="679"/>
                </a:lnTo>
                <a:lnTo>
                  <a:pt x="1246" y="876"/>
                </a:lnTo>
                <a:lnTo>
                  <a:pt x="1033" y="679"/>
                </a:lnTo>
                <a:lnTo>
                  <a:pt x="1246" y="482"/>
                </a:lnTo>
                <a:close/>
                <a:moveTo>
                  <a:pt x="729" y="482"/>
                </a:moveTo>
                <a:lnTo>
                  <a:pt x="940" y="679"/>
                </a:lnTo>
                <a:lnTo>
                  <a:pt x="729" y="877"/>
                </a:lnTo>
                <a:lnTo>
                  <a:pt x="517" y="679"/>
                </a:lnTo>
                <a:lnTo>
                  <a:pt x="729" y="482"/>
                </a:lnTo>
                <a:close/>
                <a:moveTo>
                  <a:pt x="212" y="482"/>
                </a:moveTo>
                <a:lnTo>
                  <a:pt x="425" y="680"/>
                </a:lnTo>
                <a:lnTo>
                  <a:pt x="212" y="877"/>
                </a:lnTo>
                <a:lnTo>
                  <a:pt x="0" y="680"/>
                </a:lnTo>
                <a:lnTo>
                  <a:pt x="212" y="482"/>
                </a:lnTo>
                <a:close/>
                <a:moveTo>
                  <a:pt x="987" y="241"/>
                </a:moveTo>
                <a:lnTo>
                  <a:pt x="1200" y="438"/>
                </a:lnTo>
                <a:lnTo>
                  <a:pt x="987" y="635"/>
                </a:lnTo>
                <a:lnTo>
                  <a:pt x="775" y="438"/>
                </a:lnTo>
                <a:lnTo>
                  <a:pt x="987" y="241"/>
                </a:lnTo>
                <a:close/>
                <a:moveTo>
                  <a:pt x="471" y="241"/>
                </a:moveTo>
                <a:lnTo>
                  <a:pt x="682" y="438"/>
                </a:lnTo>
                <a:lnTo>
                  <a:pt x="471" y="635"/>
                </a:lnTo>
                <a:lnTo>
                  <a:pt x="258" y="438"/>
                </a:lnTo>
                <a:lnTo>
                  <a:pt x="471" y="241"/>
                </a:lnTo>
                <a:close/>
                <a:moveTo>
                  <a:pt x="729" y="0"/>
                </a:moveTo>
                <a:lnTo>
                  <a:pt x="729" y="0"/>
                </a:lnTo>
                <a:lnTo>
                  <a:pt x="940" y="197"/>
                </a:lnTo>
                <a:lnTo>
                  <a:pt x="729" y="395"/>
                </a:lnTo>
                <a:lnTo>
                  <a:pt x="517" y="197"/>
                </a:lnTo>
                <a:lnTo>
                  <a:pt x="729" y="0"/>
                </a:lnTo>
                <a:close/>
              </a:path>
            </a:pathLst>
          </a:custGeom>
          <a:solidFill>
            <a:schemeClr val="bg1"/>
          </a:solidFill>
          <a:ln w="0">
            <a:noFill/>
            <a:prstDash val="solid"/>
            <a:round/>
            <a:headEnd/>
            <a:tailEnd/>
          </a:ln>
        </p:spPr>
        <p:txBody>
          <a:bodyPr vert="horz" wrap="square" lIns="68580" tIns="34290" rIns="68580" bIns="3429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defTabSz="914217" fontAlgn="auto">
              <a:spcBef>
                <a:spcPts val="0"/>
              </a:spcBef>
              <a:spcAft>
                <a:spcPts val="0"/>
              </a:spcAft>
              <a:defRPr/>
            </a:pPr>
            <a:endParaRPr lang="en-US" sz="1500" b="0">
              <a:solidFill>
                <a:schemeClr val="bg1"/>
              </a:solidFill>
              <a:latin typeface="Arial" panose="020B0604020202020204" pitchFamily="34" charset="0"/>
              <a:cs typeface="Arial" panose="020B0604020202020204" pitchFamily="34" charset="0"/>
            </a:endParaRPr>
          </a:p>
        </p:txBody>
      </p:sp>
      <p:pic>
        <p:nvPicPr>
          <p:cNvPr id="33" name="Picture 32">
            <a:extLst>
              <a:ext uri="{FF2B5EF4-FFF2-40B4-BE49-F238E27FC236}">
                <a16:creationId xmlns:a16="http://schemas.microsoft.com/office/drawing/2014/main" id="{792BEBE8-30EF-3F41-AC56-B6F7DDB67532}"/>
              </a:ext>
            </a:extLst>
          </p:cNvPr>
          <p:cNvPicPr>
            <a:picLocks noChangeAspect="1"/>
          </p:cNvPicPr>
          <p:nvPr/>
        </p:nvPicPr>
        <p:blipFill rotWithShape="1">
          <a:blip r:embed="rId3" cstate="screen">
            <a:biLevel thresh="50000"/>
            <a:extLst>
              <a:ext uri="{28A0092B-C50C-407E-A947-70E740481C1C}">
                <a14:useLocalDpi xmlns:a14="http://schemas.microsoft.com/office/drawing/2010/main"/>
              </a:ext>
            </a:extLst>
          </a:blip>
          <a:srcRect l="26931" t="23649" r="26376" b="22987"/>
          <a:stretch/>
        </p:blipFill>
        <p:spPr>
          <a:xfrm>
            <a:off x="5979885" y="2565903"/>
            <a:ext cx="238669" cy="272764"/>
          </a:xfrm>
          <a:prstGeom prst="rect">
            <a:avLst/>
          </a:prstGeom>
        </p:spPr>
      </p:pic>
      <p:sp>
        <p:nvSpPr>
          <p:cNvPr id="34" name="Rectangle 33">
            <a:extLst>
              <a:ext uri="{FF2B5EF4-FFF2-40B4-BE49-F238E27FC236}">
                <a16:creationId xmlns:a16="http://schemas.microsoft.com/office/drawing/2014/main" id="{7CBA5183-B887-DD53-7768-A3E485127FDF}"/>
              </a:ext>
            </a:extLst>
          </p:cNvPr>
          <p:cNvSpPr/>
          <p:nvPr/>
        </p:nvSpPr>
        <p:spPr>
          <a:xfrm>
            <a:off x="2946136" y="2722280"/>
            <a:ext cx="1426260" cy="203133"/>
          </a:xfrm>
          <a:prstGeom prst="rect">
            <a:avLst/>
          </a:prstGeom>
        </p:spPr>
        <p:txBody>
          <a:bodyPr wrap="square" anchor="ctr">
            <a:spAutoFit/>
          </a:bodyPr>
          <a:lstStyle/>
          <a:p>
            <a:pPr algn="ctr">
              <a:lnSpc>
                <a:spcPct val="80000"/>
              </a:lnSpc>
            </a:pPr>
            <a:r>
              <a:rPr lang="en-IN" sz="900" dirty="0">
                <a:solidFill>
                  <a:schemeClr val="bg1"/>
                </a:solidFill>
              </a:rPr>
              <a:t>Analytics</a:t>
            </a:r>
          </a:p>
        </p:txBody>
      </p:sp>
      <p:sp>
        <p:nvSpPr>
          <p:cNvPr id="35" name="Rectangle 34">
            <a:extLst>
              <a:ext uri="{FF2B5EF4-FFF2-40B4-BE49-F238E27FC236}">
                <a16:creationId xmlns:a16="http://schemas.microsoft.com/office/drawing/2014/main" id="{980588D2-450C-2105-8BEA-EBE6A36CAE64}"/>
              </a:ext>
            </a:extLst>
          </p:cNvPr>
          <p:cNvSpPr/>
          <p:nvPr/>
        </p:nvSpPr>
        <p:spPr>
          <a:xfrm>
            <a:off x="3398143" y="2089662"/>
            <a:ext cx="1426260" cy="203133"/>
          </a:xfrm>
          <a:prstGeom prst="rect">
            <a:avLst/>
          </a:prstGeom>
        </p:spPr>
        <p:txBody>
          <a:bodyPr wrap="square" anchor="ctr">
            <a:spAutoFit/>
          </a:bodyPr>
          <a:lstStyle/>
          <a:p>
            <a:pPr algn="ctr">
              <a:lnSpc>
                <a:spcPct val="80000"/>
              </a:lnSpc>
            </a:pPr>
            <a:r>
              <a:rPr lang="en-IN" sz="900" dirty="0">
                <a:solidFill>
                  <a:schemeClr val="bg1"/>
                </a:solidFill>
              </a:rPr>
              <a:t>Reports</a:t>
            </a:r>
          </a:p>
        </p:txBody>
      </p:sp>
      <p:sp>
        <p:nvSpPr>
          <p:cNvPr id="36" name="Rounded Rectangular Callout 74">
            <a:extLst>
              <a:ext uri="{FF2B5EF4-FFF2-40B4-BE49-F238E27FC236}">
                <a16:creationId xmlns:a16="http://schemas.microsoft.com/office/drawing/2014/main" id="{DDE7ECD2-734E-EDCA-A614-0D2A8BC325A2}"/>
              </a:ext>
            </a:extLst>
          </p:cNvPr>
          <p:cNvSpPr/>
          <p:nvPr/>
        </p:nvSpPr>
        <p:spPr bwMode="auto">
          <a:xfrm>
            <a:off x="6525554" y="2483410"/>
            <a:ext cx="1506449" cy="696340"/>
          </a:xfrm>
          <a:prstGeom prst="wedgeRoundRectCallout">
            <a:avLst>
              <a:gd name="adj1" fmla="val -24237"/>
              <a:gd name="adj2" fmla="val 50151"/>
              <a:gd name="adj3" fmla="val 16667"/>
            </a:avLst>
          </a:prstGeom>
          <a:solidFill>
            <a:schemeClr val="accent2"/>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171450" indent="-171450" algn="l">
              <a:buFont typeface="Arial" panose="020B0604020202020204" pitchFamily="34" charset="0"/>
              <a:buChar char="•"/>
            </a:pPr>
            <a:r>
              <a:rPr lang="en-GB" sz="700" b="0" dirty="0">
                <a:solidFill>
                  <a:schemeClr val="bg1"/>
                </a:solidFill>
              </a:rPr>
              <a:t>Map</a:t>
            </a:r>
          </a:p>
          <a:p>
            <a:pPr marL="171450" indent="-171450" algn="l">
              <a:buFont typeface="Arial" panose="020B0604020202020204" pitchFamily="34" charset="0"/>
              <a:buChar char="•"/>
            </a:pPr>
            <a:r>
              <a:rPr lang="en-GB" sz="700" b="0" dirty="0" err="1">
                <a:solidFill>
                  <a:schemeClr val="bg1"/>
                </a:solidFill>
              </a:rPr>
              <a:t>Geofence</a:t>
            </a:r>
            <a:endParaRPr lang="en-GB" sz="700" b="0" dirty="0">
              <a:solidFill>
                <a:schemeClr val="bg1"/>
              </a:solidFill>
            </a:endParaRPr>
          </a:p>
          <a:p>
            <a:pPr marL="171450" indent="-171450" algn="l">
              <a:buFont typeface="Arial" panose="020B0604020202020204" pitchFamily="34" charset="0"/>
              <a:buChar char="•"/>
            </a:pPr>
            <a:r>
              <a:rPr lang="en-GB" sz="700" b="0" dirty="0">
                <a:solidFill>
                  <a:schemeClr val="bg1"/>
                </a:solidFill>
              </a:rPr>
              <a:t>Path track</a:t>
            </a:r>
          </a:p>
          <a:p>
            <a:pPr marL="171450" indent="-171450" algn="l">
              <a:buFont typeface="Arial" panose="020B0604020202020204" pitchFamily="34" charset="0"/>
              <a:buChar char="•"/>
            </a:pPr>
            <a:r>
              <a:rPr lang="en-GB" sz="700" b="0" dirty="0">
                <a:solidFill>
                  <a:schemeClr val="bg1"/>
                </a:solidFill>
              </a:rPr>
              <a:t>Machine status &amp; setup</a:t>
            </a:r>
          </a:p>
        </p:txBody>
      </p:sp>
      <p:sp>
        <p:nvSpPr>
          <p:cNvPr id="37" name="Rounded Rectangular Callout 75">
            <a:extLst>
              <a:ext uri="{FF2B5EF4-FFF2-40B4-BE49-F238E27FC236}">
                <a16:creationId xmlns:a16="http://schemas.microsoft.com/office/drawing/2014/main" id="{F13EBB2F-BD64-29D4-4CC0-531B74AE121E}"/>
              </a:ext>
            </a:extLst>
          </p:cNvPr>
          <p:cNvSpPr/>
          <p:nvPr/>
        </p:nvSpPr>
        <p:spPr bwMode="auto">
          <a:xfrm>
            <a:off x="6261809" y="3579346"/>
            <a:ext cx="1506449" cy="696340"/>
          </a:xfrm>
          <a:prstGeom prst="wedgeRoundRectCallout">
            <a:avLst>
              <a:gd name="adj1" fmla="val -24237"/>
              <a:gd name="adj2" fmla="val 50151"/>
              <a:gd name="adj3" fmla="val 16667"/>
            </a:avLst>
          </a:prstGeom>
          <a:solidFill>
            <a:schemeClr val="accent5"/>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171450" indent="-171450" algn="l">
              <a:buFont typeface="Arial" panose="020B0604020202020204" pitchFamily="34" charset="0"/>
              <a:buChar char="•"/>
            </a:pPr>
            <a:r>
              <a:rPr lang="en-GB" sz="700" b="0" dirty="0">
                <a:solidFill>
                  <a:schemeClr val="bg1"/>
                </a:solidFill>
              </a:rPr>
              <a:t>IM FarmCentre to terminal</a:t>
            </a:r>
          </a:p>
          <a:p>
            <a:pPr marL="171450" indent="-171450" algn="l">
              <a:buFont typeface="Arial" panose="020B0604020202020204" pitchFamily="34" charset="0"/>
              <a:buChar char="•"/>
            </a:pPr>
            <a:r>
              <a:rPr lang="en-GB" sz="700" b="0" dirty="0">
                <a:solidFill>
                  <a:schemeClr val="bg1"/>
                </a:solidFill>
              </a:rPr>
              <a:t>Terminal to IM FarmCentre</a:t>
            </a:r>
          </a:p>
        </p:txBody>
      </p:sp>
      <p:sp>
        <p:nvSpPr>
          <p:cNvPr id="38" name="Rounded Rectangular Callout 76">
            <a:extLst>
              <a:ext uri="{FF2B5EF4-FFF2-40B4-BE49-F238E27FC236}">
                <a16:creationId xmlns:a16="http://schemas.microsoft.com/office/drawing/2014/main" id="{3822BB01-97D8-F3D7-6262-293BF2F82588}"/>
              </a:ext>
            </a:extLst>
          </p:cNvPr>
          <p:cNvSpPr/>
          <p:nvPr/>
        </p:nvSpPr>
        <p:spPr bwMode="auto">
          <a:xfrm>
            <a:off x="1386023" y="4070264"/>
            <a:ext cx="1506449" cy="696340"/>
          </a:xfrm>
          <a:prstGeom prst="wedgeRoundRectCallout">
            <a:avLst>
              <a:gd name="adj1" fmla="val -24237"/>
              <a:gd name="adj2" fmla="val 50151"/>
              <a:gd name="adj3" fmla="val 16667"/>
            </a:avLst>
          </a:prstGeom>
          <a:solidFill>
            <a:schemeClr val="accent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171450" indent="-171450" algn="l">
              <a:buFont typeface="Arial" panose="020B0604020202020204" pitchFamily="34" charset="0"/>
              <a:buChar char="•"/>
            </a:pPr>
            <a:r>
              <a:rPr lang="en-GB" sz="700" b="0" dirty="0" err="1">
                <a:solidFill>
                  <a:schemeClr val="bg1"/>
                </a:solidFill>
              </a:rPr>
              <a:t>Geofence</a:t>
            </a:r>
            <a:endParaRPr lang="en-GB" sz="700" b="0" dirty="0">
              <a:solidFill>
                <a:schemeClr val="bg1"/>
              </a:solidFill>
            </a:endParaRPr>
          </a:p>
          <a:p>
            <a:pPr marL="171450" indent="-171450" algn="l">
              <a:buFont typeface="Arial" panose="020B0604020202020204" pitchFamily="34" charset="0"/>
              <a:buChar char="•"/>
            </a:pPr>
            <a:r>
              <a:rPr lang="en-GB" sz="700" b="0" dirty="0">
                <a:solidFill>
                  <a:schemeClr val="bg1"/>
                </a:solidFill>
              </a:rPr>
              <a:t>Errors</a:t>
            </a:r>
          </a:p>
          <a:p>
            <a:pPr marL="171450" indent="-171450" algn="l">
              <a:buFont typeface="Arial" panose="020B0604020202020204" pitchFamily="34" charset="0"/>
              <a:buChar char="•"/>
            </a:pPr>
            <a:r>
              <a:rPr lang="en-GB" sz="700" b="0" dirty="0">
                <a:solidFill>
                  <a:schemeClr val="bg1"/>
                </a:solidFill>
              </a:rPr>
              <a:t>Troubles</a:t>
            </a:r>
          </a:p>
          <a:p>
            <a:pPr marL="171450" indent="-171450" algn="l">
              <a:buFont typeface="Arial" panose="020B0604020202020204" pitchFamily="34" charset="0"/>
              <a:buChar char="•"/>
            </a:pPr>
            <a:r>
              <a:rPr lang="en-GB" sz="700" b="0" dirty="0">
                <a:solidFill>
                  <a:schemeClr val="bg1"/>
                </a:solidFill>
              </a:rPr>
              <a:t>Others</a:t>
            </a:r>
          </a:p>
        </p:txBody>
      </p:sp>
      <p:sp>
        <p:nvSpPr>
          <p:cNvPr id="39" name="Rounded Rectangular Callout 77">
            <a:extLst>
              <a:ext uri="{FF2B5EF4-FFF2-40B4-BE49-F238E27FC236}">
                <a16:creationId xmlns:a16="http://schemas.microsoft.com/office/drawing/2014/main" id="{4F07018A-7DD3-0CFF-FF94-4EDF9EEF8116}"/>
              </a:ext>
            </a:extLst>
          </p:cNvPr>
          <p:cNvSpPr/>
          <p:nvPr/>
        </p:nvSpPr>
        <p:spPr bwMode="auto">
          <a:xfrm>
            <a:off x="1118890" y="2775208"/>
            <a:ext cx="1506449" cy="696340"/>
          </a:xfrm>
          <a:prstGeom prst="wedgeRoundRectCallout">
            <a:avLst>
              <a:gd name="adj1" fmla="val -24237"/>
              <a:gd name="adj2" fmla="val 50151"/>
              <a:gd name="adj3" fmla="val 16667"/>
            </a:avLst>
          </a:prstGeom>
          <a:solidFill>
            <a:schemeClr val="accent2"/>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171450" indent="-171450" algn="l">
              <a:buFont typeface="Arial" panose="020B0604020202020204" pitchFamily="34" charset="0"/>
              <a:buChar char="•"/>
            </a:pPr>
            <a:r>
              <a:rPr lang="en-GB" sz="700" b="0" dirty="0">
                <a:solidFill>
                  <a:schemeClr val="bg1"/>
                </a:solidFill>
              </a:rPr>
              <a:t>Implement performance</a:t>
            </a:r>
          </a:p>
          <a:p>
            <a:pPr marL="265113" lvl="1" indent="92075" algn="l">
              <a:buFont typeface="Arial" panose="020B0604020202020204" pitchFamily="34" charset="0"/>
              <a:buChar char="•"/>
            </a:pPr>
            <a:r>
              <a:rPr lang="en-GB" sz="700" b="0" dirty="0">
                <a:solidFill>
                  <a:schemeClr val="bg1"/>
                </a:solidFill>
              </a:rPr>
              <a:t>By time frame</a:t>
            </a:r>
          </a:p>
          <a:p>
            <a:pPr marL="265113" lvl="1" indent="92075" algn="l">
              <a:buFont typeface="Arial" panose="020B0604020202020204" pitchFamily="34" charset="0"/>
              <a:buChar char="•"/>
            </a:pPr>
            <a:r>
              <a:rPr lang="en-GB" sz="700" b="0" dirty="0">
                <a:solidFill>
                  <a:schemeClr val="bg1"/>
                </a:solidFill>
              </a:rPr>
              <a:t>By parameter</a:t>
            </a:r>
          </a:p>
          <a:p>
            <a:pPr marL="265113" lvl="1" indent="92075" algn="l">
              <a:buFont typeface="Arial" panose="020B0604020202020204" pitchFamily="34" charset="0"/>
              <a:buChar char="•"/>
            </a:pPr>
            <a:r>
              <a:rPr lang="en-GB" sz="700" b="0" dirty="0">
                <a:solidFill>
                  <a:schemeClr val="bg1"/>
                </a:solidFill>
              </a:rPr>
              <a:t>Cross parameters</a:t>
            </a:r>
          </a:p>
        </p:txBody>
      </p:sp>
      <p:sp>
        <p:nvSpPr>
          <p:cNvPr id="40" name="Rounded Rectangular Callout 78">
            <a:extLst>
              <a:ext uri="{FF2B5EF4-FFF2-40B4-BE49-F238E27FC236}">
                <a16:creationId xmlns:a16="http://schemas.microsoft.com/office/drawing/2014/main" id="{1CE02871-C05A-35BD-13EF-00FB72FAF88E}"/>
              </a:ext>
            </a:extLst>
          </p:cNvPr>
          <p:cNvSpPr/>
          <p:nvPr/>
        </p:nvSpPr>
        <p:spPr bwMode="auto">
          <a:xfrm>
            <a:off x="1623914" y="1532296"/>
            <a:ext cx="1506449" cy="696340"/>
          </a:xfrm>
          <a:prstGeom prst="wedgeRoundRectCallout">
            <a:avLst>
              <a:gd name="adj1" fmla="val -24237"/>
              <a:gd name="adj2" fmla="val 50151"/>
              <a:gd name="adj3" fmla="val 16667"/>
            </a:avLst>
          </a:prstGeom>
          <a:solidFill>
            <a:schemeClr val="accent5"/>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171450" indent="-171450" algn="l">
              <a:buFont typeface="Arial" panose="020B0604020202020204" pitchFamily="34" charset="0"/>
              <a:buChar char="•"/>
            </a:pPr>
            <a:r>
              <a:rPr lang="en-GB" sz="700" b="0" dirty="0">
                <a:solidFill>
                  <a:schemeClr val="bg1"/>
                </a:solidFill>
              </a:rPr>
              <a:t>Tasks</a:t>
            </a:r>
          </a:p>
          <a:p>
            <a:pPr marL="171450" indent="-171450" algn="l">
              <a:buFont typeface="Arial" panose="020B0604020202020204" pitchFamily="34" charset="0"/>
              <a:buChar char="•"/>
            </a:pPr>
            <a:r>
              <a:rPr lang="en-GB" sz="700" b="0" dirty="0">
                <a:solidFill>
                  <a:schemeClr val="bg1"/>
                </a:solidFill>
              </a:rPr>
              <a:t>Machinery usage</a:t>
            </a:r>
          </a:p>
        </p:txBody>
      </p:sp>
      <p:sp>
        <p:nvSpPr>
          <p:cNvPr id="41" name="Rounded Rectangular Callout 79">
            <a:extLst>
              <a:ext uri="{FF2B5EF4-FFF2-40B4-BE49-F238E27FC236}">
                <a16:creationId xmlns:a16="http://schemas.microsoft.com/office/drawing/2014/main" id="{1677DC26-BB17-1B50-5D4A-FE2C96BBB3CF}"/>
              </a:ext>
            </a:extLst>
          </p:cNvPr>
          <p:cNvSpPr/>
          <p:nvPr/>
        </p:nvSpPr>
        <p:spPr bwMode="auto">
          <a:xfrm>
            <a:off x="5874462" y="1227661"/>
            <a:ext cx="1506449" cy="696340"/>
          </a:xfrm>
          <a:prstGeom prst="wedgeRoundRectCallout">
            <a:avLst>
              <a:gd name="adj1" fmla="val -24237"/>
              <a:gd name="adj2" fmla="val 50151"/>
              <a:gd name="adj3" fmla="val 16667"/>
            </a:avLst>
          </a:prstGeom>
          <a:solidFill>
            <a:schemeClr val="accent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171450" indent="-171450" algn="l">
              <a:buFont typeface="Arial" panose="020B0604020202020204" pitchFamily="34" charset="0"/>
              <a:buChar char="•"/>
            </a:pPr>
            <a:r>
              <a:rPr lang="en-GB" sz="700" b="0" dirty="0">
                <a:solidFill>
                  <a:schemeClr val="bg1"/>
                </a:solidFill>
              </a:rPr>
              <a:t>Map</a:t>
            </a:r>
          </a:p>
          <a:p>
            <a:pPr marL="265113" lvl="1" indent="92075" algn="l">
              <a:buFont typeface="Arial" panose="020B0604020202020204" pitchFamily="34" charset="0"/>
              <a:buChar char="•"/>
            </a:pPr>
            <a:r>
              <a:rPr lang="en-GB" sz="700" b="0" dirty="0">
                <a:solidFill>
                  <a:schemeClr val="bg1"/>
                </a:solidFill>
              </a:rPr>
              <a:t>Implement location</a:t>
            </a:r>
          </a:p>
          <a:p>
            <a:pPr marL="265113" lvl="1" indent="92075" algn="l">
              <a:buFont typeface="Arial" panose="020B0604020202020204" pitchFamily="34" charset="0"/>
              <a:buChar char="•"/>
            </a:pPr>
            <a:r>
              <a:rPr lang="en-GB" sz="700" b="0" dirty="0">
                <a:solidFill>
                  <a:schemeClr val="bg1"/>
                </a:solidFill>
              </a:rPr>
              <a:t>Implement status</a:t>
            </a:r>
          </a:p>
          <a:p>
            <a:pPr marL="180975" indent="-180975" algn="l">
              <a:buFont typeface="Arial" panose="020B0604020202020204" pitchFamily="34" charset="0"/>
              <a:buChar char="•"/>
            </a:pPr>
            <a:r>
              <a:rPr lang="en-GB" sz="700" b="0" dirty="0">
                <a:solidFill>
                  <a:schemeClr val="bg1"/>
                </a:solidFill>
              </a:rPr>
              <a:t>Machinery inventory</a:t>
            </a:r>
          </a:p>
          <a:p>
            <a:pPr marL="180975" indent="-180975" algn="l">
              <a:buFont typeface="Arial" panose="020B0604020202020204" pitchFamily="34" charset="0"/>
              <a:buChar char="•"/>
            </a:pPr>
            <a:r>
              <a:rPr lang="en-GB" sz="700" b="0" dirty="0">
                <a:solidFill>
                  <a:schemeClr val="bg1"/>
                </a:solidFill>
              </a:rPr>
              <a:t>Tasks and notifications</a:t>
            </a:r>
          </a:p>
        </p:txBody>
      </p:sp>
      <p:sp>
        <p:nvSpPr>
          <p:cNvPr id="42" name="Rounded Rectangular Callout 80">
            <a:extLst>
              <a:ext uri="{FF2B5EF4-FFF2-40B4-BE49-F238E27FC236}">
                <a16:creationId xmlns:a16="http://schemas.microsoft.com/office/drawing/2014/main" id="{0714BCE8-746F-3E43-9576-0C4D59F00D72}"/>
              </a:ext>
            </a:extLst>
          </p:cNvPr>
          <p:cNvSpPr/>
          <p:nvPr/>
        </p:nvSpPr>
        <p:spPr bwMode="auto">
          <a:xfrm>
            <a:off x="5575692" y="4387189"/>
            <a:ext cx="1506449" cy="696340"/>
          </a:xfrm>
          <a:prstGeom prst="wedgeRoundRectCallout">
            <a:avLst>
              <a:gd name="adj1" fmla="val -24237"/>
              <a:gd name="adj2" fmla="val 50151"/>
              <a:gd name="adj3" fmla="val 16667"/>
            </a:avLst>
          </a:prstGeom>
          <a:solidFill>
            <a:schemeClr val="accent3"/>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171450" indent="-171450" algn="l">
              <a:buFont typeface="Arial" panose="020B0604020202020204" pitchFamily="34" charset="0"/>
              <a:buChar char="•"/>
            </a:pPr>
            <a:r>
              <a:rPr lang="en-GB" sz="700" b="0" dirty="0" err="1">
                <a:solidFill>
                  <a:schemeClr val="bg1"/>
                </a:solidFill>
              </a:rPr>
              <a:t>MyDataPlant</a:t>
            </a:r>
            <a:endParaRPr lang="en-GB" sz="700" b="0" dirty="0">
              <a:solidFill>
                <a:schemeClr val="bg1"/>
              </a:solidFill>
            </a:endParaRPr>
          </a:p>
          <a:p>
            <a:pPr marL="265113" lvl="1" indent="92075" algn="l">
              <a:buFont typeface="Arial" panose="020B0604020202020204" pitchFamily="34" charset="0"/>
              <a:buChar char="•"/>
            </a:pPr>
            <a:r>
              <a:rPr lang="en-GB" sz="700" b="0" dirty="0">
                <a:solidFill>
                  <a:schemeClr val="bg1"/>
                </a:solidFill>
              </a:rPr>
              <a:t>FMIS</a:t>
            </a:r>
          </a:p>
          <a:p>
            <a:pPr marL="265113" lvl="1" indent="92075" algn="l">
              <a:buFont typeface="Arial" panose="020B0604020202020204" pitchFamily="34" charset="0"/>
              <a:buChar char="•"/>
            </a:pPr>
            <a:r>
              <a:rPr lang="en-GB" sz="700" b="0" dirty="0">
                <a:solidFill>
                  <a:schemeClr val="bg1"/>
                </a:solidFill>
              </a:rPr>
              <a:t>Satellite Imagery</a:t>
            </a:r>
          </a:p>
          <a:p>
            <a:pPr marL="265113" lvl="1" indent="92075" algn="l">
              <a:buFont typeface="Arial" panose="020B0604020202020204" pitchFamily="34" charset="0"/>
              <a:buChar char="•"/>
            </a:pPr>
            <a:r>
              <a:rPr lang="en-GB" sz="700" b="0" dirty="0">
                <a:solidFill>
                  <a:schemeClr val="bg1"/>
                </a:solidFill>
              </a:rPr>
              <a:t>VR maps</a:t>
            </a:r>
          </a:p>
        </p:txBody>
      </p:sp>
    </p:spTree>
    <p:extLst>
      <p:ext uri="{BB962C8B-B14F-4D97-AF65-F5344CB8AC3E}">
        <p14:creationId xmlns:p14="http://schemas.microsoft.com/office/powerpoint/2010/main" val="1575299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2250"/>
                            </p:stCondLst>
                            <p:childTnLst>
                              <p:par>
                                <p:cTn id="13" presetID="10" presetClass="entr" presetSubtype="0" fill="hold" grpId="0" nodeType="afterEffect">
                                  <p:stCondLst>
                                    <p:cond delay="25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par>
                          <p:cTn id="16" fill="hold">
                            <p:stCondLst>
                              <p:cond delay="3000"/>
                            </p:stCondLst>
                            <p:childTnLst>
                              <p:par>
                                <p:cTn id="17" presetID="10" presetClass="entr" presetSubtype="0" fill="hold" grpId="0" nodeType="afterEffect">
                                  <p:stCondLst>
                                    <p:cond delay="25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500"/>
                                        <p:tgtEl>
                                          <p:spTgt spid="41"/>
                                        </p:tgtEl>
                                      </p:cBhvr>
                                    </p:animEffect>
                                  </p:childTnLst>
                                </p:cTn>
                              </p:par>
                            </p:childTnLst>
                          </p:cTn>
                        </p:par>
                        <p:par>
                          <p:cTn id="20" fill="hold">
                            <p:stCondLst>
                              <p:cond delay="3750"/>
                            </p:stCondLst>
                            <p:childTnLst>
                              <p:par>
                                <p:cTn id="21" presetID="10" presetClass="entr" presetSubtype="0" fill="hold" grpId="0" nodeType="afterEffect">
                                  <p:stCondLst>
                                    <p:cond delay="25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par>
                          <p:cTn id="24" fill="hold">
                            <p:stCondLst>
                              <p:cond delay="4500"/>
                            </p:stCondLst>
                            <p:childTnLst>
                              <p:par>
                                <p:cTn id="25" presetID="10" presetClass="entr" presetSubtype="0" fill="hold" grpId="0" nodeType="afterEffect">
                                  <p:stCondLst>
                                    <p:cond delay="250"/>
                                  </p:stCondLst>
                                  <p:childTnLst>
                                    <p:set>
                                      <p:cBhvr>
                                        <p:cTn id="26" dur="1" fill="hold">
                                          <p:stCondLst>
                                            <p:cond delay="0"/>
                                          </p:stCondLst>
                                        </p:cTn>
                                        <p:tgtEl>
                                          <p:spTgt spid="39"/>
                                        </p:tgtEl>
                                        <p:attrNameLst>
                                          <p:attrName>style.visibility</p:attrName>
                                        </p:attrNameLst>
                                      </p:cBhvr>
                                      <p:to>
                                        <p:strVal val="visible"/>
                                      </p:to>
                                    </p:set>
                                    <p:animEffect transition="in" filter="fade">
                                      <p:cBhvr>
                                        <p:cTn id="27" dur="500"/>
                                        <p:tgtEl>
                                          <p:spTgt spid="39"/>
                                        </p:tgtEl>
                                      </p:cBhvr>
                                    </p:animEffect>
                                  </p:childTnLst>
                                </p:cTn>
                              </p:par>
                            </p:childTnLst>
                          </p:cTn>
                        </p:par>
                        <p:par>
                          <p:cTn id="28" fill="hold">
                            <p:stCondLst>
                              <p:cond delay="5250"/>
                            </p:stCondLst>
                            <p:childTnLst>
                              <p:par>
                                <p:cTn id="29" presetID="10" presetClass="entr" presetSubtype="0" fill="hold" grpId="0" nodeType="afterEffect">
                                  <p:stCondLst>
                                    <p:cond delay="250"/>
                                  </p:stCondLst>
                                  <p:childTnLst>
                                    <p:set>
                                      <p:cBhvr>
                                        <p:cTn id="30" dur="1" fill="hold">
                                          <p:stCondLst>
                                            <p:cond delay="0"/>
                                          </p:stCondLst>
                                        </p:cTn>
                                        <p:tgtEl>
                                          <p:spTgt spid="42"/>
                                        </p:tgtEl>
                                        <p:attrNameLst>
                                          <p:attrName>style.visibility</p:attrName>
                                        </p:attrNameLst>
                                      </p:cBhvr>
                                      <p:to>
                                        <p:strVal val="visible"/>
                                      </p:to>
                                    </p:set>
                                    <p:animEffect transition="in" filter="fade">
                                      <p:cBhvr>
                                        <p:cTn id="31" dur="500"/>
                                        <p:tgtEl>
                                          <p:spTgt spid="42"/>
                                        </p:tgtEl>
                                      </p:cBhvr>
                                    </p:animEffect>
                                  </p:childTnLst>
                                </p:cTn>
                              </p:par>
                            </p:childTnLst>
                          </p:cTn>
                        </p:par>
                        <p:par>
                          <p:cTn id="32" fill="hold">
                            <p:stCondLst>
                              <p:cond delay="6000"/>
                            </p:stCondLst>
                            <p:childTnLst>
                              <p:par>
                                <p:cTn id="33" presetID="26" presetClass="emph" presetSubtype="0" fill="hold" grpId="0" nodeType="afterEffect">
                                  <p:stCondLst>
                                    <p:cond delay="0"/>
                                  </p:stCondLst>
                                  <p:childTnLst>
                                    <p:animEffect transition="out" filter="fade">
                                      <p:cBhvr>
                                        <p:cTn id="34" dur="500" tmFilter="0, 0; .2, .5; .8, .5; 1, 0"/>
                                        <p:tgtEl>
                                          <p:spTgt spid="8"/>
                                        </p:tgtEl>
                                      </p:cBhvr>
                                    </p:animEffect>
                                    <p:animScale>
                                      <p:cBhvr>
                                        <p:cTn id="35" dur="250" autoRev="1" fill="hold"/>
                                        <p:tgtEl>
                                          <p:spTgt spid="8"/>
                                        </p:tgtEl>
                                      </p:cBhvr>
                                      <p:by x="105000" y="105000"/>
                                    </p:animScale>
                                  </p:childTnLst>
                                </p:cTn>
                              </p:par>
                            </p:childTnLst>
                          </p:cTn>
                        </p:par>
                        <p:par>
                          <p:cTn id="36" fill="hold">
                            <p:stCondLst>
                              <p:cond delay="6500"/>
                            </p:stCondLst>
                            <p:childTnLst>
                              <p:par>
                                <p:cTn id="37" presetID="26" presetClass="emph" presetSubtype="0" fill="hold" grpId="0" nodeType="afterEffect">
                                  <p:stCondLst>
                                    <p:cond delay="0"/>
                                  </p:stCondLst>
                                  <p:childTnLst>
                                    <p:animEffect transition="out" filter="fade">
                                      <p:cBhvr>
                                        <p:cTn id="38" dur="500" tmFilter="0, 0; .2, .5; .8, .5; 1, 0"/>
                                        <p:tgtEl>
                                          <p:spTgt spid="4"/>
                                        </p:tgtEl>
                                      </p:cBhvr>
                                    </p:animEffect>
                                    <p:animScale>
                                      <p:cBhvr>
                                        <p:cTn id="39" dur="250" autoRev="1" fill="hold"/>
                                        <p:tgtEl>
                                          <p:spTgt spid="4"/>
                                        </p:tgtEl>
                                      </p:cBhvr>
                                      <p:by x="105000" y="105000"/>
                                    </p:animScale>
                                  </p:childTnLst>
                                </p:cTn>
                              </p:par>
                            </p:childTnLst>
                          </p:cTn>
                        </p:par>
                        <p:par>
                          <p:cTn id="40" fill="hold">
                            <p:stCondLst>
                              <p:cond delay="7000"/>
                            </p:stCondLst>
                            <p:childTnLst>
                              <p:par>
                                <p:cTn id="41" presetID="26" presetClass="emph" presetSubtype="0" fill="hold" grpId="0" nodeType="afterEffect">
                                  <p:stCondLst>
                                    <p:cond delay="0"/>
                                  </p:stCondLst>
                                  <p:childTnLst>
                                    <p:animEffect transition="out" filter="fade">
                                      <p:cBhvr>
                                        <p:cTn id="42" dur="500" tmFilter="0, 0; .2, .5; .8, .5; 1, 0"/>
                                        <p:tgtEl>
                                          <p:spTgt spid="2"/>
                                        </p:tgtEl>
                                      </p:cBhvr>
                                    </p:animEffect>
                                    <p:animScale>
                                      <p:cBhvr>
                                        <p:cTn id="43" dur="250" autoRev="1" fill="hold"/>
                                        <p:tgtEl>
                                          <p:spTgt spid="2"/>
                                        </p:tgtEl>
                                      </p:cBhvr>
                                      <p:by x="105000" y="105000"/>
                                    </p:animScale>
                                  </p:childTnLst>
                                </p:cTn>
                              </p:par>
                            </p:childTnLst>
                          </p:cTn>
                        </p:par>
                        <p:par>
                          <p:cTn id="44" fill="hold">
                            <p:stCondLst>
                              <p:cond delay="7500"/>
                            </p:stCondLst>
                            <p:childTnLst>
                              <p:par>
                                <p:cTn id="45" presetID="26" presetClass="emph" presetSubtype="0" fill="hold" grpId="0" nodeType="afterEffect">
                                  <p:stCondLst>
                                    <p:cond delay="0"/>
                                  </p:stCondLst>
                                  <p:childTnLst>
                                    <p:animEffect transition="out" filter="fade">
                                      <p:cBhvr>
                                        <p:cTn id="46" dur="500" tmFilter="0, 0; .2, .5; .8, .5; 1, 0"/>
                                        <p:tgtEl>
                                          <p:spTgt spid="3"/>
                                        </p:tgtEl>
                                      </p:cBhvr>
                                    </p:animEffect>
                                    <p:animScale>
                                      <p:cBhvr>
                                        <p:cTn id="47" dur="250" autoRev="1" fill="hold"/>
                                        <p:tgtEl>
                                          <p:spTgt spid="3"/>
                                        </p:tgtEl>
                                      </p:cBhvr>
                                      <p:by x="105000" y="105000"/>
                                    </p:animScale>
                                  </p:childTnLst>
                                </p:cTn>
                              </p:par>
                            </p:childTnLst>
                          </p:cTn>
                        </p:par>
                        <p:par>
                          <p:cTn id="48" fill="hold">
                            <p:stCondLst>
                              <p:cond delay="8000"/>
                            </p:stCondLst>
                            <p:childTnLst>
                              <p:par>
                                <p:cTn id="49" presetID="26" presetClass="emph" presetSubtype="0" fill="hold" grpId="0" nodeType="afterEffect">
                                  <p:stCondLst>
                                    <p:cond delay="0"/>
                                  </p:stCondLst>
                                  <p:childTnLst>
                                    <p:animEffect transition="out" filter="fade">
                                      <p:cBhvr>
                                        <p:cTn id="50" dur="500" tmFilter="0, 0; .2, .5; .8, .5; 1, 0"/>
                                        <p:tgtEl>
                                          <p:spTgt spid="9"/>
                                        </p:tgtEl>
                                      </p:cBhvr>
                                    </p:animEffect>
                                    <p:animScale>
                                      <p:cBhvr>
                                        <p:cTn id="51" dur="250" autoRev="1" fill="hold"/>
                                        <p:tgtEl>
                                          <p:spTgt spid="9"/>
                                        </p:tgtEl>
                                      </p:cBhvr>
                                      <p:by x="105000" y="105000"/>
                                    </p:animScale>
                                  </p:childTnLst>
                                </p:cTn>
                              </p:par>
                              <p:par>
                                <p:cTn id="52" presetID="26" presetClass="emph" presetSubtype="0" fill="hold" grpId="0" nodeType="withEffect">
                                  <p:stCondLst>
                                    <p:cond delay="0"/>
                                  </p:stCondLst>
                                  <p:childTnLst>
                                    <p:animEffect transition="out" filter="fade">
                                      <p:cBhvr>
                                        <p:cTn id="53" dur="500" tmFilter="0, 0; .2, .5; .8, .5; 1, 0"/>
                                        <p:tgtEl>
                                          <p:spTgt spid="10"/>
                                        </p:tgtEl>
                                      </p:cBhvr>
                                    </p:animEffect>
                                    <p:animScale>
                                      <p:cBhvr>
                                        <p:cTn id="54" dur="250" autoRev="1" fill="hold"/>
                                        <p:tgtEl>
                                          <p:spTgt spid="10"/>
                                        </p:tgtEl>
                                      </p:cBhvr>
                                      <p:by x="105000" y="105000"/>
                                    </p:animScale>
                                  </p:childTnLst>
                                </p:cTn>
                              </p:par>
                            </p:childTnLst>
                          </p:cTn>
                        </p:par>
                        <p:par>
                          <p:cTn id="55" fill="hold">
                            <p:stCondLst>
                              <p:cond delay="8500"/>
                            </p:stCondLst>
                            <p:childTnLst>
                              <p:par>
                                <p:cTn id="56" presetID="26" presetClass="emph" presetSubtype="0" fill="hold" grpId="0" nodeType="afterEffect">
                                  <p:stCondLst>
                                    <p:cond delay="0"/>
                                  </p:stCondLst>
                                  <p:childTnLst>
                                    <p:animEffect transition="out" filter="fade">
                                      <p:cBhvr>
                                        <p:cTn id="57" dur="500" tmFilter="0, 0; .2, .5; .8, .5; 1, 0"/>
                                        <p:tgtEl>
                                          <p:spTgt spid="5"/>
                                        </p:tgtEl>
                                      </p:cBhvr>
                                    </p:animEffect>
                                    <p:animScale>
                                      <p:cBhvr>
                                        <p:cTn id="58"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8" grpId="0" animBg="1"/>
      <p:bldP spid="9" grpId="0" animBg="1"/>
      <p:bldP spid="10" grpId="0" animBg="1"/>
      <p:bldP spid="36" grpId="0" animBg="1"/>
      <p:bldP spid="37" grpId="0" animBg="1"/>
      <p:bldP spid="38" grpId="0" animBg="1"/>
      <p:bldP spid="39" grpId="0" animBg="1"/>
      <p:bldP spid="40" grpId="0" animBg="1"/>
      <p:bldP spid="41" grpId="0" animBg="1"/>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26F95-94F0-61CB-D8A5-DA66D74D3C05}"/>
              </a:ext>
            </a:extLst>
          </p:cNvPr>
          <p:cNvSpPr>
            <a:spLocks noGrp="1"/>
          </p:cNvSpPr>
          <p:nvPr>
            <p:ph type="ctrTitle"/>
          </p:nvPr>
        </p:nvSpPr>
        <p:spPr/>
        <p:txBody>
          <a:bodyPr/>
          <a:lstStyle/>
          <a:p>
            <a:r>
              <a:rPr lang="en-GB" dirty="0"/>
              <a:t>Company Presentation</a:t>
            </a:r>
          </a:p>
        </p:txBody>
      </p:sp>
      <p:sp>
        <p:nvSpPr>
          <p:cNvPr id="3" name="Subtitle 2">
            <a:extLst>
              <a:ext uri="{FF2B5EF4-FFF2-40B4-BE49-F238E27FC236}">
                <a16:creationId xmlns:a16="http://schemas.microsoft.com/office/drawing/2014/main" id="{A3EC2CDD-6958-E362-241A-11861AE8E7CA}"/>
              </a:ext>
            </a:extLst>
          </p:cNvPr>
          <p:cNvSpPr>
            <a:spLocks noGrp="1"/>
          </p:cNvSpPr>
          <p:nvPr>
            <p:ph type="subTitle" idx="1"/>
          </p:nvPr>
        </p:nvSpPr>
        <p:spPr/>
        <p:txBody>
          <a:bodyPr/>
          <a:lstStyle/>
          <a:p>
            <a:r>
              <a:rPr lang="en-GB"/>
              <a:t>KvG Mechatronics</a:t>
            </a:r>
            <a:endParaRPr lang="en-US" dirty="0"/>
          </a:p>
        </p:txBody>
      </p:sp>
      <p:sp>
        <p:nvSpPr>
          <p:cNvPr id="4" name="Text Placeholder 3">
            <a:extLst>
              <a:ext uri="{FF2B5EF4-FFF2-40B4-BE49-F238E27FC236}">
                <a16:creationId xmlns:a16="http://schemas.microsoft.com/office/drawing/2014/main" id="{5506A080-E20B-E4F4-8D26-F43D693D9673}"/>
              </a:ext>
            </a:extLst>
          </p:cNvPr>
          <p:cNvSpPr>
            <a:spLocks noGrp="1"/>
          </p:cNvSpPr>
          <p:nvPr>
            <p:ph type="body" sz="quarter" idx="12"/>
          </p:nvPr>
        </p:nvSpPr>
        <p:spPr/>
        <p:txBody>
          <a:bodyPr/>
          <a:lstStyle/>
          <a:p>
            <a:r>
              <a:rPr lang="en-GB"/>
              <a:t>Season 2024-25</a:t>
            </a:r>
            <a:endParaRPr lang="en-GB" dirty="0"/>
          </a:p>
        </p:txBody>
      </p:sp>
    </p:spTree>
    <p:extLst>
      <p:ext uri="{BB962C8B-B14F-4D97-AF65-F5344CB8AC3E}">
        <p14:creationId xmlns:p14="http://schemas.microsoft.com/office/powerpoint/2010/main" val="880227679"/>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A751F7E-B105-ACD3-F9FE-CC82524957F7}"/>
              </a:ext>
            </a:extLst>
          </p:cNvPr>
          <p:cNvSpPr>
            <a:spLocks noGrp="1"/>
          </p:cNvSpPr>
          <p:nvPr>
            <p:ph type="subTitle" idx="1"/>
          </p:nvPr>
        </p:nvSpPr>
        <p:spPr/>
        <p:txBody>
          <a:bodyPr/>
          <a:lstStyle/>
          <a:p>
            <a:r>
              <a:rPr lang="en-GB" dirty="0"/>
              <a:t>IsoMatch FarmCentre</a:t>
            </a:r>
          </a:p>
        </p:txBody>
      </p:sp>
      <p:sp>
        <p:nvSpPr>
          <p:cNvPr id="5" name="Text Placeholder 4">
            <a:extLst>
              <a:ext uri="{FF2B5EF4-FFF2-40B4-BE49-F238E27FC236}">
                <a16:creationId xmlns:a16="http://schemas.microsoft.com/office/drawing/2014/main" id="{8F9B9D90-97E1-2D63-1652-CDE482C7CB8E}"/>
              </a:ext>
            </a:extLst>
          </p:cNvPr>
          <p:cNvSpPr>
            <a:spLocks noGrp="1"/>
          </p:cNvSpPr>
          <p:nvPr>
            <p:ph type="body" sz="quarter" idx="17"/>
          </p:nvPr>
        </p:nvSpPr>
        <p:spPr/>
        <p:txBody>
          <a:bodyPr/>
          <a:lstStyle/>
          <a:p>
            <a:r>
              <a:rPr lang="en-GB" sz="900" dirty="0">
                <a:solidFill>
                  <a:schemeClr val="accent1"/>
                </a:solidFill>
              </a:rPr>
              <a:t>Fleet management for renting services</a:t>
            </a:r>
          </a:p>
        </p:txBody>
      </p:sp>
      <p:sp>
        <p:nvSpPr>
          <p:cNvPr id="6" name="Text Placeholder 5">
            <a:extLst>
              <a:ext uri="{FF2B5EF4-FFF2-40B4-BE49-F238E27FC236}">
                <a16:creationId xmlns:a16="http://schemas.microsoft.com/office/drawing/2014/main" id="{A5B8AC91-118C-4C19-1B4D-3FEA25FFBCEB}"/>
              </a:ext>
            </a:extLst>
          </p:cNvPr>
          <p:cNvSpPr>
            <a:spLocks noGrp="1"/>
          </p:cNvSpPr>
          <p:nvPr>
            <p:ph type="body" sz="quarter" idx="20"/>
          </p:nvPr>
        </p:nvSpPr>
        <p:spPr/>
        <p:txBody>
          <a:bodyPr/>
          <a:lstStyle/>
          <a:p>
            <a:pPr marL="171450" indent="-171450">
              <a:buFont typeface="Arial" panose="020B0604020202020204" pitchFamily="34" charset="0"/>
              <a:buChar char="•"/>
            </a:pPr>
            <a:r>
              <a:rPr lang="en-GB" dirty="0"/>
              <a:t>Farmer side – ability to rent specific machinery which is always up to date; knowledge that machines are connected will avoid bad usages; pay per use lowers risk. Machinery owner side – machines working more hours and creating continuous revenue, ability to receive feedback from users and SOVs to monitor usage.</a:t>
            </a:r>
          </a:p>
          <a:p>
            <a:endParaRPr lang="en-GB" dirty="0"/>
          </a:p>
        </p:txBody>
      </p:sp>
      <p:sp>
        <p:nvSpPr>
          <p:cNvPr id="7" name="Text Placeholder 6">
            <a:extLst>
              <a:ext uri="{FF2B5EF4-FFF2-40B4-BE49-F238E27FC236}">
                <a16:creationId xmlns:a16="http://schemas.microsoft.com/office/drawing/2014/main" id="{1682396B-86BE-E191-3965-490314611A15}"/>
              </a:ext>
            </a:extLst>
          </p:cNvPr>
          <p:cNvSpPr>
            <a:spLocks noGrp="1"/>
          </p:cNvSpPr>
          <p:nvPr>
            <p:ph type="body" sz="quarter" idx="21"/>
          </p:nvPr>
        </p:nvSpPr>
        <p:spPr/>
        <p:txBody>
          <a:bodyPr/>
          <a:lstStyle/>
          <a:p>
            <a:r>
              <a:rPr lang="en-GB" dirty="0"/>
              <a:t>Pay per use (rent for punctual/seasonal needs).</a:t>
            </a:r>
          </a:p>
          <a:p>
            <a:r>
              <a:rPr lang="en-GB" dirty="0"/>
              <a:t>Up to date maintenance.</a:t>
            </a:r>
          </a:p>
          <a:p>
            <a:r>
              <a:rPr lang="en-GB" dirty="0"/>
              <a:t>Remote machinery control.</a:t>
            </a:r>
          </a:p>
          <a:p>
            <a:r>
              <a:rPr lang="en-GB" dirty="0"/>
              <a:t>Machine makes usage.</a:t>
            </a:r>
          </a:p>
        </p:txBody>
      </p:sp>
      <p:sp>
        <p:nvSpPr>
          <p:cNvPr id="8" name="Text Placeholder 7">
            <a:extLst>
              <a:ext uri="{FF2B5EF4-FFF2-40B4-BE49-F238E27FC236}">
                <a16:creationId xmlns:a16="http://schemas.microsoft.com/office/drawing/2014/main" id="{A533B0F8-4BF1-4B13-28B0-EE167B465379}"/>
              </a:ext>
            </a:extLst>
          </p:cNvPr>
          <p:cNvSpPr>
            <a:spLocks noGrp="1"/>
          </p:cNvSpPr>
          <p:nvPr>
            <p:ph type="body" sz="quarter" idx="30"/>
          </p:nvPr>
        </p:nvSpPr>
        <p:spPr/>
        <p:txBody>
          <a:bodyPr/>
          <a:lstStyle/>
          <a:p>
            <a:r>
              <a:rPr lang="en-GB" dirty="0"/>
              <a:t>Real-time machine location.</a:t>
            </a:r>
          </a:p>
          <a:p>
            <a:r>
              <a:rPr lang="en-GB" dirty="0"/>
              <a:t>Usage statistics.</a:t>
            </a:r>
          </a:p>
          <a:p>
            <a:r>
              <a:rPr lang="en-GB" dirty="0"/>
              <a:t>Real-time machine SOVs monitoring.</a:t>
            </a:r>
          </a:p>
          <a:p>
            <a:r>
              <a:rPr lang="en-GB" dirty="0"/>
              <a:t>SOVs record for analytics.</a:t>
            </a:r>
          </a:p>
        </p:txBody>
      </p:sp>
      <p:sp>
        <p:nvSpPr>
          <p:cNvPr id="9" name="Text Placeholder 8">
            <a:extLst>
              <a:ext uri="{FF2B5EF4-FFF2-40B4-BE49-F238E27FC236}">
                <a16:creationId xmlns:a16="http://schemas.microsoft.com/office/drawing/2014/main" id="{DA5ADEF3-771E-60D2-47C2-A4486842B776}"/>
              </a:ext>
            </a:extLst>
          </p:cNvPr>
          <p:cNvSpPr>
            <a:spLocks noGrp="1"/>
          </p:cNvSpPr>
          <p:nvPr>
            <p:ph type="body" sz="quarter" idx="31"/>
          </p:nvPr>
        </p:nvSpPr>
        <p:spPr/>
        <p:txBody>
          <a:bodyPr/>
          <a:lstStyle/>
          <a:p>
            <a:r>
              <a:rPr lang="en-GB" dirty="0"/>
              <a:t>Owners of KvG, connected machinery.</a:t>
            </a:r>
          </a:p>
          <a:p>
            <a:r>
              <a:rPr lang="en-GB" dirty="0"/>
              <a:t>Contractor – TBD.</a:t>
            </a:r>
          </a:p>
          <a:p>
            <a:r>
              <a:rPr lang="en-GB" dirty="0"/>
              <a:t>Cooperative renting fleet.</a:t>
            </a:r>
          </a:p>
          <a:p>
            <a:r>
              <a:rPr lang="en-GB" dirty="0"/>
              <a:t>Ag Machinery dealer.</a:t>
            </a:r>
          </a:p>
        </p:txBody>
      </p:sp>
      <p:pic>
        <p:nvPicPr>
          <p:cNvPr id="2" name="Picture Placeholder 1"/>
          <p:cNvPicPr>
            <a:picLocks noGrp="1" noChangeAspect="1"/>
          </p:cNvPicPr>
          <p:nvPr>
            <p:ph type="pic" sz="quarter" idx="32"/>
          </p:nvPr>
        </p:nvPicPr>
        <p:blipFill rotWithShape="1">
          <a:blip r:embed="rId2">
            <a:extLst>
              <a:ext uri="{28A0092B-C50C-407E-A947-70E740481C1C}">
                <a14:useLocalDpi xmlns:a14="http://schemas.microsoft.com/office/drawing/2010/main" val="0"/>
              </a:ext>
            </a:extLst>
          </a:blip>
          <a:srcRect t="15282" b="8008"/>
          <a:stretch/>
        </p:blipFill>
        <p:spPr>
          <a:xfrm>
            <a:off x="1778808" y="2117101"/>
            <a:ext cx="2422043" cy="1557014"/>
          </a:xfrm>
        </p:spPr>
      </p:pic>
    </p:spTree>
    <p:extLst>
      <p:ext uri="{BB962C8B-B14F-4D97-AF65-F5344CB8AC3E}">
        <p14:creationId xmlns:p14="http://schemas.microsoft.com/office/powerpoint/2010/main" val="222972526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A751F7E-B105-ACD3-F9FE-CC82524957F7}"/>
              </a:ext>
            </a:extLst>
          </p:cNvPr>
          <p:cNvSpPr>
            <a:spLocks noGrp="1"/>
          </p:cNvSpPr>
          <p:nvPr>
            <p:ph type="subTitle" idx="1"/>
          </p:nvPr>
        </p:nvSpPr>
        <p:spPr/>
        <p:txBody>
          <a:bodyPr/>
          <a:lstStyle/>
          <a:p>
            <a:r>
              <a:rPr lang="en-GB" dirty="0"/>
              <a:t>IsoMatch FarmCentre</a:t>
            </a:r>
          </a:p>
        </p:txBody>
      </p:sp>
      <p:sp>
        <p:nvSpPr>
          <p:cNvPr id="5" name="Text Placeholder 4">
            <a:extLst>
              <a:ext uri="{FF2B5EF4-FFF2-40B4-BE49-F238E27FC236}">
                <a16:creationId xmlns:a16="http://schemas.microsoft.com/office/drawing/2014/main" id="{8F9B9D90-97E1-2D63-1652-CDE482C7CB8E}"/>
              </a:ext>
            </a:extLst>
          </p:cNvPr>
          <p:cNvSpPr>
            <a:spLocks noGrp="1"/>
          </p:cNvSpPr>
          <p:nvPr>
            <p:ph type="body" sz="quarter" idx="17"/>
          </p:nvPr>
        </p:nvSpPr>
        <p:spPr/>
        <p:txBody>
          <a:bodyPr/>
          <a:lstStyle/>
          <a:p>
            <a:r>
              <a:rPr lang="en-GB" dirty="0"/>
              <a:t>Variable Rate Management</a:t>
            </a:r>
          </a:p>
        </p:txBody>
      </p:sp>
      <p:sp>
        <p:nvSpPr>
          <p:cNvPr id="6" name="Text Placeholder 5">
            <a:extLst>
              <a:ext uri="{FF2B5EF4-FFF2-40B4-BE49-F238E27FC236}">
                <a16:creationId xmlns:a16="http://schemas.microsoft.com/office/drawing/2014/main" id="{A5B8AC91-118C-4C19-1B4D-3FEA25FFBCEB}"/>
              </a:ext>
            </a:extLst>
          </p:cNvPr>
          <p:cNvSpPr>
            <a:spLocks noGrp="1"/>
          </p:cNvSpPr>
          <p:nvPr>
            <p:ph type="body" sz="quarter" idx="20"/>
          </p:nvPr>
        </p:nvSpPr>
        <p:spPr/>
        <p:txBody>
          <a:bodyPr/>
          <a:lstStyle/>
          <a:p>
            <a:pPr marL="171450" indent="-171450">
              <a:buFont typeface="Arial" panose="020B0604020202020204" pitchFamily="34" charset="0"/>
              <a:buChar char="•"/>
            </a:pPr>
            <a:r>
              <a:rPr lang="en-GB" dirty="0"/>
              <a:t>Variable Rate map tool is available with IsoMatch FarmCentre license. </a:t>
            </a:r>
          </a:p>
          <a:p>
            <a:pPr marL="171450" indent="-171450">
              <a:buFont typeface="Arial" panose="020B0604020202020204" pitchFamily="34" charset="0"/>
              <a:buChar char="•"/>
            </a:pPr>
            <a:r>
              <a:rPr lang="en-GB" dirty="0"/>
              <a:t>Once field boundaries are introduced into the platform then the application automatically calculates biomass maps based on satellite imagery. .</a:t>
            </a:r>
          </a:p>
          <a:p>
            <a:pPr marL="171450" indent="-171450">
              <a:buFont typeface="Arial" panose="020B0604020202020204" pitchFamily="34" charset="0"/>
              <a:buChar char="•"/>
            </a:pPr>
            <a:r>
              <a:rPr lang="en-GB" dirty="0"/>
              <a:t>End user is free to choose the map that better fits his field variability and it can be directly and wireless sent to KvG connected terminals.</a:t>
            </a:r>
          </a:p>
          <a:p>
            <a:endParaRPr lang="en-GB" dirty="0"/>
          </a:p>
        </p:txBody>
      </p:sp>
      <p:sp>
        <p:nvSpPr>
          <p:cNvPr id="7" name="Text Placeholder 6">
            <a:extLst>
              <a:ext uri="{FF2B5EF4-FFF2-40B4-BE49-F238E27FC236}">
                <a16:creationId xmlns:a16="http://schemas.microsoft.com/office/drawing/2014/main" id="{1682396B-86BE-E191-3965-490314611A15}"/>
              </a:ext>
            </a:extLst>
          </p:cNvPr>
          <p:cNvSpPr>
            <a:spLocks noGrp="1"/>
          </p:cNvSpPr>
          <p:nvPr>
            <p:ph type="body" sz="quarter" idx="21"/>
          </p:nvPr>
        </p:nvSpPr>
        <p:spPr/>
        <p:txBody>
          <a:bodyPr/>
          <a:lstStyle/>
          <a:p>
            <a:r>
              <a:rPr lang="en-GB" dirty="0"/>
              <a:t>Optimize chemical input applications (seeds, fertilizer and pesticides).</a:t>
            </a:r>
          </a:p>
          <a:p>
            <a:r>
              <a:rPr lang="en-GB" dirty="0"/>
              <a:t>The simplest &amp; quickest VR maps creation.</a:t>
            </a:r>
          </a:p>
          <a:p>
            <a:r>
              <a:rPr lang="en-GB" dirty="0"/>
              <a:t>Integrated with KvG machinery.</a:t>
            </a:r>
          </a:p>
          <a:p>
            <a:endParaRPr lang="en-GB" dirty="0"/>
          </a:p>
        </p:txBody>
      </p:sp>
      <p:sp>
        <p:nvSpPr>
          <p:cNvPr id="8" name="Text Placeholder 7">
            <a:extLst>
              <a:ext uri="{FF2B5EF4-FFF2-40B4-BE49-F238E27FC236}">
                <a16:creationId xmlns:a16="http://schemas.microsoft.com/office/drawing/2014/main" id="{A533B0F8-4BF1-4B13-28B0-EE167B465379}"/>
              </a:ext>
            </a:extLst>
          </p:cNvPr>
          <p:cNvSpPr>
            <a:spLocks noGrp="1"/>
          </p:cNvSpPr>
          <p:nvPr>
            <p:ph type="body" sz="quarter" idx="30"/>
          </p:nvPr>
        </p:nvSpPr>
        <p:spPr/>
        <p:txBody>
          <a:bodyPr/>
          <a:lstStyle/>
          <a:p>
            <a:r>
              <a:rPr lang="en-GB" dirty="0"/>
              <a:t>Satellite imagery by field.</a:t>
            </a:r>
          </a:p>
          <a:p>
            <a:r>
              <a:rPr lang="en-GB" dirty="0"/>
              <a:t>VR maps based on biomass.</a:t>
            </a:r>
          </a:p>
          <a:p>
            <a:r>
              <a:rPr lang="en-GB" dirty="0"/>
              <a:t>ISOXML </a:t>
            </a:r>
            <a:r>
              <a:rPr lang="en-GB" dirty="0" err="1"/>
              <a:t>Taskdata</a:t>
            </a:r>
            <a:r>
              <a:rPr lang="en-GB" dirty="0"/>
              <a:t> file.</a:t>
            </a:r>
          </a:p>
          <a:p>
            <a:endParaRPr lang="en-GB" dirty="0"/>
          </a:p>
        </p:txBody>
      </p:sp>
      <p:sp>
        <p:nvSpPr>
          <p:cNvPr id="9" name="Text Placeholder 8">
            <a:extLst>
              <a:ext uri="{FF2B5EF4-FFF2-40B4-BE49-F238E27FC236}">
                <a16:creationId xmlns:a16="http://schemas.microsoft.com/office/drawing/2014/main" id="{DA5ADEF3-771E-60D2-47C2-A4486842B776}"/>
              </a:ext>
            </a:extLst>
          </p:cNvPr>
          <p:cNvSpPr>
            <a:spLocks noGrp="1"/>
          </p:cNvSpPr>
          <p:nvPr>
            <p:ph type="body" sz="quarter" idx="31"/>
          </p:nvPr>
        </p:nvSpPr>
        <p:spPr/>
        <p:txBody>
          <a:bodyPr/>
          <a:lstStyle/>
          <a:p>
            <a:r>
              <a:rPr lang="en-GB" dirty="0"/>
              <a:t>Owners of KvG connected machinery</a:t>
            </a:r>
          </a:p>
          <a:p>
            <a:r>
              <a:rPr lang="en-GB" dirty="0"/>
              <a:t>Farmer</a:t>
            </a:r>
          </a:p>
          <a:p>
            <a:r>
              <a:rPr lang="en-GB" dirty="0"/>
              <a:t>Contractor</a:t>
            </a:r>
          </a:p>
          <a:p>
            <a:r>
              <a:rPr lang="en-GB" dirty="0"/>
              <a:t>Agronomist</a:t>
            </a:r>
          </a:p>
          <a:p>
            <a:endParaRPr lang="en-GB" dirty="0"/>
          </a:p>
        </p:txBody>
      </p:sp>
      <p:pic>
        <p:nvPicPr>
          <p:cNvPr id="2" name="Picture Placeholder 1"/>
          <p:cNvPicPr>
            <a:picLocks noGrp="1" noChangeAspect="1"/>
          </p:cNvPicPr>
          <p:nvPr>
            <p:ph type="pic" sz="quarter" idx="32"/>
          </p:nvPr>
        </p:nvPicPr>
        <p:blipFill rotWithShape="1">
          <a:blip r:embed="rId2">
            <a:extLst>
              <a:ext uri="{28A0092B-C50C-407E-A947-70E740481C1C}">
                <a14:useLocalDpi xmlns:a14="http://schemas.microsoft.com/office/drawing/2010/main" val="0"/>
              </a:ext>
            </a:extLst>
          </a:blip>
          <a:srcRect t="16071" b="16728"/>
          <a:stretch/>
        </p:blipFill>
        <p:spPr>
          <a:xfrm>
            <a:off x="1748302" y="2170166"/>
            <a:ext cx="2493914" cy="1404474"/>
          </a:xfrm>
        </p:spPr>
      </p:pic>
    </p:spTree>
    <p:extLst>
      <p:ext uri="{BB962C8B-B14F-4D97-AF65-F5344CB8AC3E}">
        <p14:creationId xmlns:p14="http://schemas.microsoft.com/office/powerpoint/2010/main" val="22938218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5BE98-8640-98DF-79F7-55609E0B2D06}"/>
              </a:ext>
            </a:extLst>
          </p:cNvPr>
          <p:cNvSpPr>
            <a:spLocks noGrp="1"/>
          </p:cNvSpPr>
          <p:nvPr>
            <p:ph type="ctrTitle"/>
          </p:nvPr>
        </p:nvSpPr>
        <p:spPr/>
        <p:txBody>
          <a:bodyPr/>
          <a:lstStyle/>
          <a:p>
            <a:r>
              <a:rPr lang="en-GB" dirty="0"/>
              <a:t>Benefits</a:t>
            </a:r>
          </a:p>
        </p:txBody>
      </p:sp>
      <p:sp>
        <p:nvSpPr>
          <p:cNvPr id="3" name="Subtitle 2">
            <a:extLst>
              <a:ext uri="{FF2B5EF4-FFF2-40B4-BE49-F238E27FC236}">
                <a16:creationId xmlns:a16="http://schemas.microsoft.com/office/drawing/2014/main" id="{CA6AD394-E713-1A39-D44D-DA77FD190498}"/>
              </a:ext>
            </a:extLst>
          </p:cNvPr>
          <p:cNvSpPr>
            <a:spLocks noGrp="1"/>
          </p:cNvSpPr>
          <p:nvPr>
            <p:ph type="subTitle" idx="1"/>
          </p:nvPr>
        </p:nvSpPr>
        <p:spPr/>
        <p:txBody>
          <a:bodyPr/>
          <a:lstStyle/>
          <a:p>
            <a:r>
              <a:rPr lang="en-GB" dirty="0"/>
              <a:t>IsoMatch FarmCentre</a:t>
            </a:r>
          </a:p>
        </p:txBody>
      </p:sp>
      <p:sp>
        <p:nvSpPr>
          <p:cNvPr id="4" name="Content Placeholder 3">
            <a:extLst>
              <a:ext uri="{FF2B5EF4-FFF2-40B4-BE49-F238E27FC236}">
                <a16:creationId xmlns:a16="http://schemas.microsoft.com/office/drawing/2014/main" id="{C69ADB1E-0274-34ED-F86E-C0B1918C767E}"/>
              </a:ext>
            </a:extLst>
          </p:cNvPr>
          <p:cNvSpPr>
            <a:spLocks noGrp="1"/>
          </p:cNvSpPr>
          <p:nvPr>
            <p:ph idx="10"/>
          </p:nvPr>
        </p:nvSpPr>
        <p:spPr/>
        <p:txBody>
          <a:bodyPr/>
          <a:lstStyle/>
          <a:p>
            <a:pPr marL="0" indent="0">
              <a:buNone/>
            </a:pPr>
            <a:r>
              <a:rPr lang="en-GB" b="1" dirty="0">
                <a:solidFill>
                  <a:schemeClr val="accent1"/>
                </a:solidFill>
              </a:rPr>
              <a:t>Farmers</a:t>
            </a:r>
          </a:p>
          <a:p>
            <a:pPr marL="180000" lvl="1" indent="0">
              <a:buNone/>
            </a:pPr>
            <a:r>
              <a:rPr lang="en-GB" b="1" dirty="0">
                <a:solidFill>
                  <a:schemeClr val="accent2"/>
                </a:solidFill>
              </a:rPr>
              <a:t>Fleet and Crops optimization</a:t>
            </a:r>
          </a:p>
          <a:p>
            <a:pPr lvl="1"/>
            <a:endParaRPr lang="en-GB" sz="1200" dirty="0"/>
          </a:p>
          <a:p>
            <a:pPr lvl="1"/>
            <a:r>
              <a:rPr lang="en-GB" dirty="0"/>
              <a:t>Controlled machinery usage.</a:t>
            </a:r>
          </a:p>
          <a:p>
            <a:pPr lvl="1"/>
            <a:r>
              <a:rPr lang="en-GB" dirty="0"/>
              <a:t>Optimized inputs (pesticides…) application.</a:t>
            </a:r>
          </a:p>
          <a:p>
            <a:pPr lvl="1"/>
            <a:r>
              <a:rPr lang="en-GB" dirty="0"/>
              <a:t>Reduced time on task data transfer</a:t>
            </a:r>
          </a:p>
          <a:p>
            <a:pPr lvl="1"/>
            <a:r>
              <a:rPr lang="en-GB" dirty="0"/>
              <a:t>Easy to use platform integrated</a:t>
            </a:r>
          </a:p>
          <a:p>
            <a:endParaRPr lang="en-GB" dirty="0"/>
          </a:p>
        </p:txBody>
      </p:sp>
      <p:sp>
        <p:nvSpPr>
          <p:cNvPr id="5" name="Content Placeholder 4">
            <a:extLst>
              <a:ext uri="{FF2B5EF4-FFF2-40B4-BE49-F238E27FC236}">
                <a16:creationId xmlns:a16="http://schemas.microsoft.com/office/drawing/2014/main" id="{F3BB79EE-8169-D5F7-75B6-48D33172A222}"/>
              </a:ext>
            </a:extLst>
          </p:cNvPr>
          <p:cNvSpPr>
            <a:spLocks noGrp="1"/>
          </p:cNvSpPr>
          <p:nvPr>
            <p:ph idx="11"/>
          </p:nvPr>
        </p:nvSpPr>
        <p:spPr/>
        <p:txBody>
          <a:bodyPr/>
          <a:lstStyle/>
          <a:p>
            <a:pPr marL="0" indent="0">
              <a:buNone/>
            </a:pPr>
            <a:r>
              <a:rPr lang="en-GB" b="1" dirty="0">
                <a:solidFill>
                  <a:schemeClr val="accent1"/>
                </a:solidFill>
              </a:rPr>
              <a:t>Dealers</a:t>
            </a:r>
          </a:p>
          <a:p>
            <a:pPr marL="180000" lvl="1" indent="0">
              <a:buNone/>
            </a:pPr>
            <a:r>
              <a:rPr lang="en-GB" b="1" dirty="0">
                <a:solidFill>
                  <a:schemeClr val="accent2"/>
                </a:solidFill>
              </a:rPr>
              <a:t>Sales increased value</a:t>
            </a:r>
          </a:p>
          <a:p>
            <a:pPr marL="0" indent="0">
              <a:buNone/>
            </a:pPr>
            <a:endParaRPr lang="en-GB" dirty="0"/>
          </a:p>
          <a:p>
            <a:pPr lvl="1"/>
            <a:r>
              <a:rPr lang="en-GB" dirty="0"/>
              <a:t>Easy and clean platform for Machinery and Agronomy optimization.</a:t>
            </a:r>
          </a:p>
          <a:p>
            <a:pPr lvl="1"/>
            <a:r>
              <a:rPr lang="en-GB" dirty="0"/>
              <a:t>Task data compatibility (</a:t>
            </a:r>
            <a:r>
              <a:rPr lang="en-GB" dirty="0" err="1"/>
              <a:t>isoxml</a:t>
            </a:r>
            <a:r>
              <a:rPr lang="en-GB" dirty="0"/>
              <a:t>).</a:t>
            </a:r>
          </a:p>
          <a:p>
            <a:pPr lvl="1"/>
            <a:r>
              <a:rPr lang="en-GB" dirty="0"/>
              <a:t>Connected to 3</a:t>
            </a:r>
            <a:r>
              <a:rPr lang="en-GB" baseline="30000" dirty="0"/>
              <a:t>rd</a:t>
            </a:r>
            <a:r>
              <a:rPr lang="en-GB" dirty="0"/>
              <a:t> party systems.</a:t>
            </a:r>
          </a:p>
        </p:txBody>
      </p:sp>
      <p:pic>
        <p:nvPicPr>
          <p:cNvPr id="6" name="Picture 2" descr="See the source image">
            <a:extLst>
              <a:ext uri="{FF2B5EF4-FFF2-40B4-BE49-F238E27FC236}">
                <a16:creationId xmlns:a16="http://schemas.microsoft.com/office/drawing/2014/main" id="{F6A5C48A-6230-4CCD-66CD-992350BEE4A4}"/>
              </a:ext>
            </a:extLst>
          </p:cNvPr>
          <p:cNvPicPr>
            <a:picLocks noChangeAspect="1" noChangeArrowheads="1"/>
          </p:cNvPicPr>
          <p:nvPr/>
        </p:nvPicPr>
        <p: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928106" y="3695700"/>
            <a:ext cx="1499433" cy="6762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EB4F9B51-88FD-133D-7A1F-E6A89A88D74B}"/>
              </a:ext>
            </a:extLst>
          </p:cNvPr>
          <p:cNvPicPr>
            <a:picLocks noChangeAspect="1" noChangeArrowheads="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997353" y="3695701"/>
            <a:ext cx="677561" cy="6647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ee the source image">
            <a:extLst>
              <a:ext uri="{FF2B5EF4-FFF2-40B4-BE49-F238E27FC236}">
                <a16:creationId xmlns:a16="http://schemas.microsoft.com/office/drawing/2014/main" id="{37CF33F1-79AA-C173-1756-7D9D2CA7D725}"/>
              </a:ext>
            </a:extLst>
          </p:cNvPr>
          <p:cNvPicPr>
            <a:picLocks noChangeAspect="1" noChangeArrowheads="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245530" y="3695700"/>
            <a:ext cx="643717" cy="664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182386"/>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B8A0-8758-96F8-A5BE-3E7AC2A8021F}"/>
              </a:ext>
            </a:extLst>
          </p:cNvPr>
          <p:cNvSpPr>
            <a:spLocks noGrp="1"/>
          </p:cNvSpPr>
          <p:nvPr>
            <p:ph type="ctrTitle"/>
          </p:nvPr>
        </p:nvSpPr>
        <p:spPr/>
        <p:txBody>
          <a:bodyPr/>
          <a:lstStyle/>
          <a:p>
            <a:r>
              <a:rPr lang="en-GB" dirty="0"/>
              <a:t>Data analytics: The Target</a:t>
            </a:r>
          </a:p>
        </p:txBody>
      </p:sp>
      <p:sp>
        <p:nvSpPr>
          <p:cNvPr id="3" name="Subtitle 2">
            <a:extLst>
              <a:ext uri="{FF2B5EF4-FFF2-40B4-BE49-F238E27FC236}">
                <a16:creationId xmlns:a16="http://schemas.microsoft.com/office/drawing/2014/main" id="{4FD8E8AD-690B-3183-443E-43490502FED8}"/>
              </a:ext>
            </a:extLst>
          </p:cNvPr>
          <p:cNvSpPr>
            <a:spLocks noGrp="1"/>
          </p:cNvSpPr>
          <p:nvPr>
            <p:ph type="subTitle" idx="1"/>
          </p:nvPr>
        </p:nvSpPr>
        <p:spPr/>
        <p:txBody>
          <a:bodyPr/>
          <a:lstStyle/>
          <a:p>
            <a:r>
              <a:rPr lang="en-GB" dirty="0"/>
              <a:t>IsoMatch FarmCentre</a:t>
            </a:r>
          </a:p>
        </p:txBody>
      </p:sp>
      <p:grpSp>
        <p:nvGrpSpPr>
          <p:cNvPr id="40" name="Group 39">
            <a:extLst>
              <a:ext uri="{FF2B5EF4-FFF2-40B4-BE49-F238E27FC236}">
                <a16:creationId xmlns:a16="http://schemas.microsoft.com/office/drawing/2014/main" id="{B907A748-863D-1184-9FBC-AF8A08881F1D}"/>
              </a:ext>
            </a:extLst>
          </p:cNvPr>
          <p:cNvGrpSpPr/>
          <p:nvPr/>
        </p:nvGrpSpPr>
        <p:grpSpPr>
          <a:xfrm>
            <a:off x="355134" y="1483043"/>
            <a:ext cx="8222304" cy="3456384"/>
            <a:chOff x="355134" y="1223963"/>
            <a:chExt cx="8222304" cy="3456384"/>
          </a:xfrm>
        </p:grpSpPr>
        <p:grpSp>
          <p:nvGrpSpPr>
            <p:cNvPr id="4" name="Group 3">
              <a:extLst>
                <a:ext uri="{FF2B5EF4-FFF2-40B4-BE49-F238E27FC236}">
                  <a16:creationId xmlns:a16="http://schemas.microsoft.com/office/drawing/2014/main" id="{54F789B8-F1C8-582E-7BB2-E6E62A8CA4A6}"/>
                </a:ext>
              </a:extLst>
            </p:cNvPr>
            <p:cNvGrpSpPr/>
            <p:nvPr/>
          </p:nvGrpSpPr>
          <p:grpSpPr>
            <a:xfrm>
              <a:off x="4094920" y="1289081"/>
              <a:ext cx="3866609" cy="3391266"/>
              <a:chOff x="3204442" y="881161"/>
              <a:chExt cx="6381750" cy="5556251"/>
            </a:xfrm>
          </p:grpSpPr>
          <p:sp>
            <p:nvSpPr>
              <p:cNvPr id="5" name="Freeform 4">
                <a:extLst>
                  <a:ext uri="{FF2B5EF4-FFF2-40B4-BE49-F238E27FC236}">
                    <a16:creationId xmlns:a16="http://schemas.microsoft.com/office/drawing/2014/main" id="{31E738F4-7280-C2F5-9848-731254AF6AD4}"/>
                  </a:ext>
                </a:extLst>
              </p:cNvPr>
              <p:cNvSpPr>
                <a:spLocks/>
              </p:cNvSpPr>
              <p:nvPr/>
            </p:nvSpPr>
            <p:spPr bwMode="auto">
              <a:xfrm>
                <a:off x="3866430" y="5207099"/>
                <a:ext cx="5156200" cy="312738"/>
              </a:xfrm>
              <a:custGeom>
                <a:avLst/>
                <a:gdLst>
                  <a:gd name="T0" fmla="*/ 161 w 3248"/>
                  <a:gd name="T1" fmla="*/ 0 h 197"/>
                  <a:gd name="T2" fmla="*/ 2665 w 3248"/>
                  <a:gd name="T3" fmla="*/ 0 h 197"/>
                  <a:gd name="T4" fmla="*/ 3248 w 3248"/>
                  <a:gd name="T5" fmla="*/ 150 h 197"/>
                  <a:gd name="T6" fmla="*/ 3109 w 3248"/>
                  <a:gd name="T7" fmla="*/ 197 h 197"/>
                  <a:gd name="T8" fmla="*/ 613 w 3248"/>
                  <a:gd name="T9" fmla="*/ 197 h 197"/>
                  <a:gd name="T10" fmla="*/ 0 w 3248"/>
                  <a:gd name="T11" fmla="*/ 54 h 197"/>
                  <a:gd name="T12" fmla="*/ 161 w 3248"/>
                  <a:gd name="T13" fmla="*/ 0 h 197"/>
                </a:gdLst>
                <a:ahLst/>
                <a:cxnLst>
                  <a:cxn ang="0">
                    <a:pos x="T0" y="T1"/>
                  </a:cxn>
                  <a:cxn ang="0">
                    <a:pos x="T2" y="T3"/>
                  </a:cxn>
                  <a:cxn ang="0">
                    <a:pos x="T4" y="T5"/>
                  </a:cxn>
                  <a:cxn ang="0">
                    <a:pos x="T6" y="T7"/>
                  </a:cxn>
                  <a:cxn ang="0">
                    <a:pos x="T8" y="T9"/>
                  </a:cxn>
                  <a:cxn ang="0">
                    <a:pos x="T10" y="T11"/>
                  </a:cxn>
                  <a:cxn ang="0">
                    <a:pos x="T12" y="T13"/>
                  </a:cxn>
                </a:cxnLst>
                <a:rect l="0" t="0" r="r" b="b"/>
                <a:pathLst>
                  <a:path w="3248" h="197">
                    <a:moveTo>
                      <a:pt x="161" y="0"/>
                    </a:moveTo>
                    <a:lnTo>
                      <a:pt x="2665" y="0"/>
                    </a:lnTo>
                    <a:lnTo>
                      <a:pt x="3248" y="150"/>
                    </a:lnTo>
                    <a:lnTo>
                      <a:pt x="3109" y="197"/>
                    </a:lnTo>
                    <a:lnTo>
                      <a:pt x="613" y="197"/>
                    </a:lnTo>
                    <a:lnTo>
                      <a:pt x="0" y="54"/>
                    </a:lnTo>
                    <a:lnTo>
                      <a:pt x="161" y="0"/>
                    </a:lnTo>
                    <a:close/>
                  </a:path>
                </a:pathLst>
              </a:custGeom>
              <a:solidFill>
                <a:srgbClr val="18718E">
                  <a:lumMod val="50000"/>
                </a:srgbClr>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sp>
            <p:nvSpPr>
              <p:cNvPr id="6" name="Freeform 5">
                <a:extLst>
                  <a:ext uri="{FF2B5EF4-FFF2-40B4-BE49-F238E27FC236}">
                    <a16:creationId xmlns:a16="http://schemas.microsoft.com/office/drawing/2014/main" id="{C8A60F2A-2069-785A-38DB-551770D49054}"/>
                  </a:ext>
                </a:extLst>
              </p:cNvPr>
              <p:cNvSpPr>
                <a:spLocks/>
              </p:cNvSpPr>
              <p:nvPr/>
            </p:nvSpPr>
            <p:spPr bwMode="auto">
              <a:xfrm>
                <a:off x="4534767" y="4041874"/>
                <a:ext cx="3835400" cy="349250"/>
              </a:xfrm>
              <a:custGeom>
                <a:avLst/>
                <a:gdLst>
                  <a:gd name="T0" fmla="*/ 1974 w 2416"/>
                  <a:gd name="T1" fmla="*/ 0 h 220"/>
                  <a:gd name="T2" fmla="*/ 2416 w 2416"/>
                  <a:gd name="T3" fmla="*/ 163 h 220"/>
                  <a:gd name="T4" fmla="*/ 2373 w 2416"/>
                  <a:gd name="T5" fmla="*/ 220 h 220"/>
                  <a:gd name="T6" fmla="*/ 377 w 2416"/>
                  <a:gd name="T7" fmla="*/ 185 h 220"/>
                  <a:gd name="T8" fmla="*/ 0 w 2416"/>
                  <a:gd name="T9" fmla="*/ 61 h 220"/>
                  <a:gd name="T10" fmla="*/ 72 w 2416"/>
                  <a:gd name="T11" fmla="*/ 29 h 220"/>
                  <a:gd name="T12" fmla="*/ 1974 w 2416"/>
                  <a:gd name="T13" fmla="*/ 0 h 220"/>
                </a:gdLst>
                <a:ahLst/>
                <a:cxnLst>
                  <a:cxn ang="0">
                    <a:pos x="T0" y="T1"/>
                  </a:cxn>
                  <a:cxn ang="0">
                    <a:pos x="T2" y="T3"/>
                  </a:cxn>
                  <a:cxn ang="0">
                    <a:pos x="T4" y="T5"/>
                  </a:cxn>
                  <a:cxn ang="0">
                    <a:pos x="T6" y="T7"/>
                  </a:cxn>
                  <a:cxn ang="0">
                    <a:pos x="T8" y="T9"/>
                  </a:cxn>
                  <a:cxn ang="0">
                    <a:pos x="T10" y="T11"/>
                  </a:cxn>
                  <a:cxn ang="0">
                    <a:pos x="T12" y="T13"/>
                  </a:cxn>
                </a:cxnLst>
                <a:rect l="0" t="0" r="r" b="b"/>
                <a:pathLst>
                  <a:path w="2416" h="220">
                    <a:moveTo>
                      <a:pt x="1974" y="0"/>
                    </a:moveTo>
                    <a:lnTo>
                      <a:pt x="2416" y="163"/>
                    </a:lnTo>
                    <a:lnTo>
                      <a:pt x="2373" y="220"/>
                    </a:lnTo>
                    <a:lnTo>
                      <a:pt x="377" y="185"/>
                    </a:lnTo>
                    <a:lnTo>
                      <a:pt x="0" y="61"/>
                    </a:lnTo>
                    <a:lnTo>
                      <a:pt x="72" y="29"/>
                    </a:lnTo>
                    <a:lnTo>
                      <a:pt x="1974" y="0"/>
                    </a:lnTo>
                    <a:close/>
                  </a:path>
                </a:pathLst>
              </a:custGeom>
              <a:solidFill>
                <a:srgbClr val="18718E">
                  <a:lumMod val="50000"/>
                </a:srgbClr>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sp>
            <p:nvSpPr>
              <p:cNvPr id="7" name="Freeform 6">
                <a:extLst>
                  <a:ext uri="{FF2B5EF4-FFF2-40B4-BE49-F238E27FC236}">
                    <a16:creationId xmlns:a16="http://schemas.microsoft.com/office/drawing/2014/main" id="{3255E012-2792-1035-07D2-99601C34AB42}"/>
                  </a:ext>
                </a:extLst>
              </p:cNvPr>
              <p:cNvSpPr>
                <a:spLocks/>
              </p:cNvSpPr>
              <p:nvPr/>
            </p:nvSpPr>
            <p:spPr bwMode="auto">
              <a:xfrm>
                <a:off x="5191992" y="2940149"/>
                <a:ext cx="2527300" cy="285750"/>
              </a:xfrm>
              <a:custGeom>
                <a:avLst/>
                <a:gdLst>
                  <a:gd name="T0" fmla="*/ 90 w 1592"/>
                  <a:gd name="T1" fmla="*/ 0 h 180"/>
                  <a:gd name="T2" fmla="*/ 1354 w 1592"/>
                  <a:gd name="T3" fmla="*/ 21 h 180"/>
                  <a:gd name="T4" fmla="*/ 1592 w 1592"/>
                  <a:gd name="T5" fmla="*/ 136 h 180"/>
                  <a:gd name="T6" fmla="*/ 1537 w 1592"/>
                  <a:gd name="T7" fmla="*/ 180 h 180"/>
                  <a:gd name="T8" fmla="*/ 385 w 1592"/>
                  <a:gd name="T9" fmla="*/ 180 h 180"/>
                  <a:gd name="T10" fmla="*/ 0 w 1592"/>
                  <a:gd name="T11" fmla="*/ 40 h 180"/>
                  <a:gd name="T12" fmla="*/ 90 w 1592"/>
                  <a:gd name="T13" fmla="*/ 0 h 180"/>
                </a:gdLst>
                <a:ahLst/>
                <a:cxnLst>
                  <a:cxn ang="0">
                    <a:pos x="T0" y="T1"/>
                  </a:cxn>
                  <a:cxn ang="0">
                    <a:pos x="T2" y="T3"/>
                  </a:cxn>
                  <a:cxn ang="0">
                    <a:pos x="T4" y="T5"/>
                  </a:cxn>
                  <a:cxn ang="0">
                    <a:pos x="T6" y="T7"/>
                  </a:cxn>
                  <a:cxn ang="0">
                    <a:pos x="T8" y="T9"/>
                  </a:cxn>
                  <a:cxn ang="0">
                    <a:pos x="T10" y="T11"/>
                  </a:cxn>
                  <a:cxn ang="0">
                    <a:pos x="T12" y="T13"/>
                  </a:cxn>
                </a:cxnLst>
                <a:rect l="0" t="0" r="r" b="b"/>
                <a:pathLst>
                  <a:path w="1592" h="180">
                    <a:moveTo>
                      <a:pt x="90" y="0"/>
                    </a:moveTo>
                    <a:lnTo>
                      <a:pt x="1354" y="21"/>
                    </a:lnTo>
                    <a:lnTo>
                      <a:pt x="1592" y="136"/>
                    </a:lnTo>
                    <a:lnTo>
                      <a:pt x="1537" y="180"/>
                    </a:lnTo>
                    <a:lnTo>
                      <a:pt x="385" y="180"/>
                    </a:lnTo>
                    <a:lnTo>
                      <a:pt x="0" y="40"/>
                    </a:lnTo>
                    <a:lnTo>
                      <a:pt x="90" y="0"/>
                    </a:lnTo>
                    <a:close/>
                  </a:path>
                </a:pathLst>
              </a:custGeom>
              <a:solidFill>
                <a:srgbClr val="18718E">
                  <a:lumMod val="50000"/>
                </a:srgbClr>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sp>
            <p:nvSpPr>
              <p:cNvPr id="8" name="Freeform 7">
                <a:extLst>
                  <a:ext uri="{FF2B5EF4-FFF2-40B4-BE49-F238E27FC236}">
                    <a16:creationId xmlns:a16="http://schemas.microsoft.com/office/drawing/2014/main" id="{D413439E-E8C6-0250-CDF2-8BD697FD681C}"/>
                  </a:ext>
                </a:extLst>
              </p:cNvPr>
              <p:cNvSpPr>
                <a:spLocks/>
              </p:cNvSpPr>
              <p:nvPr/>
            </p:nvSpPr>
            <p:spPr bwMode="auto">
              <a:xfrm>
                <a:off x="5861917" y="1814611"/>
                <a:ext cx="1204913" cy="249238"/>
              </a:xfrm>
              <a:custGeom>
                <a:avLst/>
                <a:gdLst>
                  <a:gd name="T0" fmla="*/ 55 w 759"/>
                  <a:gd name="T1" fmla="*/ 0 h 157"/>
                  <a:gd name="T2" fmla="*/ 444 w 759"/>
                  <a:gd name="T3" fmla="*/ 0 h 157"/>
                  <a:gd name="T4" fmla="*/ 759 w 759"/>
                  <a:gd name="T5" fmla="*/ 124 h 157"/>
                  <a:gd name="T6" fmla="*/ 730 w 759"/>
                  <a:gd name="T7" fmla="*/ 157 h 157"/>
                  <a:gd name="T8" fmla="*/ 335 w 759"/>
                  <a:gd name="T9" fmla="*/ 157 h 157"/>
                  <a:gd name="T10" fmla="*/ 0 w 759"/>
                  <a:gd name="T11" fmla="*/ 22 h 157"/>
                  <a:gd name="T12" fmla="*/ 55 w 759"/>
                  <a:gd name="T13" fmla="*/ 0 h 157"/>
                </a:gdLst>
                <a:ahLst/>
                <a:cxnLst>
                  <a:cxn ang="0">
                    <a:pos x="T0" y="T1"/>
                  </a:cxn>
                  <a:cxn ang="0">
                    <a:pos x="T2" y="T3"/>
                  </a:cxn>
                  <a:cxn ang="0">
                    <a:pos x="T4" y="T5"/>
                  </a:cxn>
                  <a:cxn ang="0">
                    <a:pos x="T6" y="T7"/>
                  </a:cxn>
                  <a:cxn ang="0">
                    <a:pos x="T8" y="T9"/>
                  </a:cxn>
                  <a:cxn ang="0">
                    <a:pos x="T10" y="T11"/>
                  </a:cxn>
                  <a:cxn ang="0">
                    <a:pos x="T12" y="T13"/>
                  </a:cxn>
                </a:cxnLst>
                <a:rect l="0" t="0" r="r" b="b"/>
                <a:pathLst>
                  <a:path w="759" h="157">
                    <a:moveTo>
                      <a:pt x="55" y="0"/>
                    </a:moveTo>
                    <a:lnTo>
                      <a:pt x="444" y="0"/>
                    </a:lnTo>
                    <a:lnTo>
                      <a:pt x="759" y="124"/>
                    </a:lnTo>
                    <a:lnTo>
                      <a:pt x="730" y="157"/>
                    </a:lnTo>
                    <a:lnTo>
                      <a:pt x="335" y="157"/>
                    </a:lnTo>
                    <a:lnTo>
                      <a:pt x="0" y="22"/>
                    </a:lnTo>
                    <a:lnTo>
                      <a:pt x="55" y="0"/>
                    </a:lnTo>
                    <a:close/>
                  </a:path>
                </a:pathLst>
              </a:custGeom>
              <a:solidFill>
                <a:srgbClr val="18718E">
                  <a:lumMod val="50000"/>
                </a:srgbClr>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sp>
            <p:nvSpPr>
              <p:cNvPr id="9" name="Freeform 8">
                <a:extLst>
                  <a:ext uri="{FF2B5EF4-FFF2-40B4-BE49-F238E27FC236}">
                    <a16:creationId xmlns:a16="http://schemas.microsoft.com/office/drawing/2014/main" id="{303851E4-6359-5D86-13A1-8A9E0CFA739C}"/>
                  </a:ext>
                </a:extLst>
              </p:cNvPr>
              <p:cNvSpPr>
                <a:spLocks/>
              </p:cNvSpPr>
              <p:nvPr/>
            </p:nvSpPr>
            <p:spPr bwMode="auto">
              <a:xfrm>
                <a:off x="3866430" y="4300636"/>
                <a:ext cx="5068888" cy="992188"/>
              </a:xfrm>
              <a:custGeom>
                <a:avLst/>
                <a:gdLst>
                  <a:gd name="T0" fmla="*/ 363 w 3193"/>
                  <a:gd name="T1" fmla="*/ 0 h 625"/>
                  <a:gd name="T2" fmla="*/ 2837 w 3193"/>
                  <a:gd name="T3" fmla="*/ 0 h 625"/>
                  <a:gd name="T4" fmla="*/ 3193 w 3193"/>
                  <a:gd name="T5" fmla="*/ 625 h 625"/>
                  <a:gd name="T6" fmla="*/ 0 w 3193"/>
                  <a:gd name="T7" fmla="*/ 625 h 625"/>
                  <a:gd name="T8" fmla="*/ 363 w 3193"/>
                  <a:gd name="T9" fmla="*/ 0 h 625"/>
                </a:gdLst>
                <a:ahLst/>
                <a:cxnLst>
                  <a:cxn ang="0">
                    <a:pos x="T0" y="T1"/>
                  </a:cxn>
                  <a:cxn ang="0">
                    <a:pos x="T2" y="T3"/>
                  </a:cxn>
                  <a:cxn ang="0">
                    <a:pos x="T4" y="T5"/>
                  </a:cxn>
                  <a:cxn ang="0">
                    <a:pos x="T6" y="T7"/>
                  </a:cxn>
                  <a:cxn ang="0">
                    <a:pos x="T8" y="T9"/>
                  </a:cxn>
                </a:cxnLst>
                <a:rect l="0" t="0" r="r" b="b"/>
                <a:pathLst>
                  <a:path w="3193" h="625">
                    <a:moveTo>
                      <a:pt x="363" y="0"/>
                    </a:moveTo>
                    <a:lnTo>
                      <a:pt x="2837" y="0"/>
                    </a:lnTo>
                    <a:lnTo>
                      <a:pt x="3193" y="625"/>
                    </a:lnTo>
                    <a:lnTo>
                      <a:pt x="0" y="625"/>
                    </a:lnTo>
                    <a:lnTo>
                      <a:pt x="363" y="0"/>
                    </a:lnTo>
                    <a:close/>
                  </a:path>
                </a:pathLst>
              </a:custGeom>
              <a:solidFill>
                <a:schemeClr val="accent1"/>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sp>
            <p:nvSpPr>
              <p:cNvPr id="10" name="Freeform 9">
                <a:extLst>
                  <a:ext uri="{FF2B5EF4-FFF2-40B4-BE49-F238E27FC236}">
                    <a16:creationId xmlns:a16="http://schemas.microsoft.com/office/drawing/2014/main" id="{31A1E2E7-B94C-1246-2929-ECC12E24BC8D}"/>
                  </a:ext>
                </a:extLst>
              </p:cNvPr>
              <p:cNvSpPr>
                <a:spLocks/>
              </p:cNvSpPr>
              <p:nvPr/>
            </p:nvSpPr>
            <p:spPr bwMode="auto">
              <a:xfrm>
                <a:off x="5861917" y="881161"/>
                <a:ext cx="1111250" cy="968375"/>
              </a:xfrm>
              <a:custGeom>
                <a:avLst/>
                <a:gdLst>
                  <a:gd name="T0" fmla="*/ 353 w 700"/>
                  <a:gd name="T1" fmla="*/ 0 h 610"/>
                  <a:gd name="T2" fmla="*/ 700 w 700"/>
                  <a:gd name="T3" fmla="*/ 610 h 610"/>
                  <a:gd name="T4" fmla="*/ 0 w 700"/>
                  <a:gd name="T5" fmla="*/ 610 h 610"/>
                  <a:gd name="T6" fmla="*/ 353 w 700"/>
                  <a:gd name="T7" fmla="*/ 0 h 610"/>
                </a:gdLst>
                <a:ahLst/>
                <a:cxnLst>
                  <a:cxn ang="0">
                    <a:pos x="T0" y="T1"/>
                  </a:cxn>
                  <a:cxn ang="0">
                    <a:pos x="T2" y="T3"/>
                  </a:cxn>
                  <a:cxn ang="0">
                    <a:pos x="T4" y="T5"/>
                  </a:cxn>
                  <a:cxn ang="0">
                    <a:pos x="T6" y="T7"/>
                  </a:cxn>
                </a:cxnLst>
                <a:rect l="0" t="0" r="r" b="b"/>
                <a:pathLst>
                  <a:path w="700" h="610">
                    <a:moveTo>
                      <a:pt x="353" y="0"/>
                    </a:moveTo>
                    <a:lnTo>
                      <a:pt x="700" y="610"/>
                    </a:lnTo>
                    <a:lnTo>
                      <a:pt x="0" y="610"/>
                    </a:lnTo>
                    <a:lnTo>
                      <a:pt x="353" y="0"/>
                    </a:lnTo>
                    <a:close/>
                  </a:path>
                </a:pathLst>
              </a:custGeom>
              <a:solidFill>
                <a:schemeClr val="accent2"/>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sp>
            <p:nvSpPr>
              <p:cNvPr id="11" name="Freeform 10">
                <a:extLst>
                  <a:ext uri="{FF2B5EF4-FFF2-40B4-BE49-F238E27FC236}">
                    <a16:creationId xmlns:a16="http://schemas.microsoft.com/office/drawing/2014/main" id="{A476484B-FBE2-0633-9E7A-419B5C8FF445}"/>
                  </a:ext>
                </a:extLst>
              </p:cNvPr>
              <p:cNvSpPr>
                <a:spLocks/>
              </p:cNvSpPr>
              <p:nvPr/>
            </p:nvSpPr>
            <p:spPr bwMode="auto">
              <a:xfrm>
                <a:off x="4534767" y="3156049"/>
                <a:ext cx="3741738" cy="982663"/>
              </a:xfrm>
              <a:custGeom>
                <a:avLst/>
                <a:gdLst>
                  <a:gd name="T0" fmla="*/ 359 w 2357"/>
                  <a:gd name="T1" fmla="*/ 0 h 619"/>
                  <a:gd name="T2" fmla="*/ 2006 w 2357"/>
                  <a:gd name="T3" fmla="*/ 0 h 619"/>
                  <a:gd name="T4" fmla="*/ 2357 w 2357"/>
                  <a:gd name="T5" fmla="*/ 619 h 619"/>
                  <a:gd name="T6" fmla="*/ 0 w 2357"/>
                  <a:gd name="T7" fmla="*/ 619 h 619"/>
                  <a:gd name="T8" fmla="*/ 359 w 2357"/>
                  <a:gd name="T9" fmla="*/ 0 h 619"/>
                </a:gdLst>
                <a:ahLst/>
                <a:cxnLst>
                  <a:cxn ang="0">
                    <a:pos x="T0" y="T1"/>
                  </a:cxn>
                  <a:cxn ang="0">
                    <a:pos x="T2" y="T3"/>
                  </a:cxn>
                  <a:cxn ang="0">
                    <a:pos x="T4" y="T5"/>
                  </a:cxn>
                  <a:cxn ang="0">
                    <a:pos x="T6" y="T7"/>
                  </a:cxn>
                  <a:cxn ang="0">
                    <a:pos x="T8" y="T9"/>
                  </a:cxn>
                </a:cxnLst>
                <a:rect l="0" t="0" r="r" b="b"/>
                <a:pathLst>
                  <a:path w="2357" h="619">
                    <a:moveTo>
                      <a:pt x="359" y="0"/>
                    </a:moveTo>
                    <a:lnTo>
                      <a:pt x="2006" y="0"/>
                    </a:lnTo>
                    <a:lnTo>
                      <a:pt x="2357" y="619"/>
                    </a:lnTo>
                    <a:lnTo>
                      <a:pt x="0" y="619"/>
                    </a:lnTo>
                    <a:lnTo>
                      <a:pt x="359" y="0"/>
                    </a:lnTo>
                    <a:close/>
                  </a:path>
                </a:pathLst>
              </a:custGeom>
              <a:solidFill>
                <a:schemeClr val="accent1"/>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sp>
            <p:nvSpPr>
              <p:cNvPr id="12" name="Freeform 11">
                <a:extLst>
                  <a:ext uri="{FF2B5EF4-FFF2-40B4-BE49-F238E27FC236}">
                    <a16:creationId xmlns:a16="http://schemas.microsoft.com/office/drawing/2014/main" id="{21F7A04E-4F73-4ADA-831A-02347A08377D}"/>
                  </a:ext>
                </a:extLst>
              </p:cNvPr>
              <p:cNvSpPr>
                <a:spLocks/>
              </p:cNvSpPr>
              <p:nvPr/>
            </p:nvSpPr>
            <p:spPr bwMode="auto">
              <a:xfrm>
                <a:off x="3204442" y="5445224"/>
                <a:ext cx="6381750" cy="992188"/>
              </a:xfrm>
              <a:custGeom>
                <a:avLst/>
                <a:gdLst>
                  <a:gd name="T0" fmla="*/ 361 w 4020"/>
                  <a:gd name="T1" fmla="*/ 0 h 625"/>
                  <a:gd name="T2" fmla="*/ 3665 w 4020"/>
                  <a:gd name="T3" fmla="*/ 0 h 625"/>
                  <a:gd name="T4" fmla="*/ 4020 w 4020"/>
                  <a:gd name="T5" fmla="*/ 625 h 625"/>
                  <a:gd name="T6" fmla="*/ 0 w 4020"/>
                  <a:gd name="T7" fmla="*/ 625 h 625"/>
                  <a:gd name="T8" fmla="*/ 361 w 4020"/>
                  <a:gd name="T9" fmla="*/ 0 h 625"/>
                </a:gdLst>
                <a:ahLst/>
                <a:cxnLst>
                  <a:cxn ang="0">
                    <a:pos x="T0" y="T1"/>
                  </a:cxn>
                  <a:cxn ang="0">
                    <a:pos x="T2" y="T3"/>
                  </a:cxn>
                  <a:cxn ang="0">
                    <a:pos x="T4" y="T5"/>
                  </a:cxn>
                  <a:cxn ang="0">
                    <a:pos x="T6" y="T7"/>
                  </a:cxn>
                  <a:cxn ang="0">
                    <a:pos x="T8" y="T9"/>
                  </a:cxn>
                </a:cxnLst>
                <a:rect l="0" t="0" r="r" b="b"/>
                <a:pathLst>
                  <a:path w="4020" h="625">
                    <a:moveTo>
                      <a:pt x="361" y="0"/>
                    </a:moveTo>
                    <a:lnTo>
                      <a:pt x="3665" y="0"/>
                    </a:lnTo>
                    <a:lnTo>
                      <a:pt x="4020" y="625"/>
                    </a:lnTo>
                    <a:lnTo>
                      <a:pt x="0" y="625"/>
                    </a:lnTo>
                    <a:lnTo>
                      <a:pt x="361" y="0"/>
                    </a:lnTo>
                    <a:close/>
                  </a:path>
                </a:pathLst>
              </a:custGeom>
              <a:solidFill>
                <a:schemeClr val="accent1"/>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sp>
            <p:nvSpPr>
              <p:cNvPr id="13" name="Freeform 12">
                <a:extLst>
                  <a:ext uri="{FF2B5EF4-FFF2-40B4-BE49-F238E27FC236}">
                    <a16:creationId xmlns:a16="http://schemas.microsoft.com/office/drawing/2014/main" id="{57E3BA7F-C86D-3D21-AB66-8BF18F5DDE67}"/>
                  </a:ext>
                </a:extLst>
              </p:cNvPr>
              <p:cNvSpPr>
                <a:spLocks/>
              </p:cNvSpPr>
              <p:nvPr/>
            </p:nvSpPr>
            <p:spPr bwMode="auto">
              <a:xfrm>
                <a:off x="5191992" y="2011461"/>
                <a:ext cx="2439988" cy="992188"/>
              </a:xfrm>
              <a:custGeom>
                <a:avLst/>
                <a:gdLst>
                  <a:gd name="T0" fmla="*/ 362 w 1537"/>
                  <a:gd name="T1" fmla="*/ 0 h 625"/>
                  <a:gd name="T2" fmla="*/ 1181 w 1537"/>
                  <a:gd name="T3" fmla="*/ 0 h 625"/>
                  <a:gd name="T4" fmla="*/ 1537 w 1537"/>
                  <a:gd name="T5" fmla="*/ 625 h 625"/>
                  <a:gd name="T6" fmla="*/ 0 w 1537"/>
                  <a:gd name="T7" fmla="*/ 625 h 625"/>
                  <a:gd name="T8" fmla="*/ 362 w 1537"/>
                  <a:gd name="T9" fmla="*/ 0 h 625"/>
                </a:gdLst>
                <a:ahLst/>
                <a:cxnLst>
                  <a:cxn ang="0">
                    <a:pos x="T0" y="T1"/>
                  </a:cxn>
                  <a:cxn ang="0">
                    <a:pos x="T2" y="T3"/>
                  </a:cxn>
                  <a:cxn ang="0">
                    <a:pos x="T4" y="T5"/>
                  </a:cxn>
                  <a:cxn ang="0">
                    <a:pos x="T6" y="T7"/>
                  </a:cxn>
                  <a:cxn ang="0">
                    <a:pos x="T8" y="T9"/>
                  </a:cxn>
                </a:cxnLst>
                <a:rect l="0" t="0" r="r" b="b"/>
                <a:pathLst>
                  <a:path w="1537" h="625">
                    <a:moveTo>
                      <a:pt x="362" y="0"/>
                    </a:moveTo>
                    <a:lnTo>
                      <a:pt x="1181" y="0"/>
                    </a:lnTo>
                    <a:lnTo>
                      <a:pt x="1537" y="625"/>
                    </a:lnTo>
                    <a:lnTo>
                      <a:pt x="0" y="625"/>
                    </a:lnTo>
                    <a:lnTo>
                      <a:pt x="362" y="0"/>
                    </a:lnTo>
                    <a:close/>
                  </a:path>
                </a:pathLst>
              </a:custGeom>
              <a:solidFill>
                <a:schemeClr val="accent2"/>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pPr>
                <a:endParaRPr lang="en-IN" b="0" kern="0">
                  <a:solidFill>
                    <a:prstClr val="black"/>
                  </a:solidFill>
                  <a:latin typeface="Calibri"/>
                  <a:ea typeface="+mn-ea"/>
                </a:endParaRPr>
              </a:p>
            </p:txBody>
          </p:sp>
          <p:sp>
            <p:nvSpPr>
              <p:cNvPr id="14" name="Freeform 13">
                <a:extLst>
                  <a:ext uri="{FF2B5EF4-FFF2-40B4-BE49-F238E27FC236}">
                    <a16:creationId xmlns:a16="http://schemas.microsoft.com/office/drawing/2014/main" id="{4DE652F8-8FA3-4903-D3E1-86B078124CD2}"/>
                  </a:ext>
                </a:extLst>
              </p:cNvPr>
              <p:cNvSpPr>
                <a:spLocks/>
              </p:cNvSpPr>
              <p:nvPr/>
            </p:nvSpPr>
            <p:spPr bwMode="auto">
              <a:xfrm>
                <a:off x="6404842" y="4300636"/>
                <a:ext cx="2530475" cy="992188"/>
              </a:xfrm>
              <a:custGeom>
                <a:avLst/>
                <a:gdLst>
                  <a:gd name="T0" fmla="*/ 0 w 1594"/>
                  <a:gd name="T1" fmla="*/ 0 h 625"/>
                  <a:gd name="T2" fmla="*/ 1238 w 1594"/>
                  <a:gd name="T3" fmla="*/ 0 h 625"/>
                  <a:gd name="T4" fmla="*/ 1594 w 1594"/>
                  <a:gd name="T5" fmla="*/ 625 h 625"/>
                  <a:gd name="T6" fmla="*/ 0 w 1594"/>
                  <a:gd name="T7" fmla="*/ 625 h 625"/>
                  <a:gd name="T8" fmla="*/ 0 w 1594"/>
                  <a:gd name="T9" fmla="*/ 0 h 625"/>
                </a:gdLst>
                <a:ahLst/>
                <a:cxnLst>
                  <a:cxn ang="0">
                    <a:pos x="T0" y="T1"/>
                  </a:cxn>
                  <a:cxn ang="0">
                    <a:pos x="T2" y="T3"/>
                  </a:cxn>
                  <a:cxn ang="0">
                    <a:pos x="T4" y="T5"/>
                  </a:cxn>
                  <a:cxn ang="0">
                    <a:pos x="T6" y="T7"/>
                  </a:cxn>
                  <a:cxn ang="0">
                    <a:pos x="T8" y="T9"/>
                  </a:cxn>
                </a:cxnLst>
                <a:rect l="0" t="0" r="r" b="b"/>
                <a:pathLst>
                  <a:path w="1594" h="625">
                    <a:moveTo>
                      <a:pt x="0" y="0"/>
                    </a:moveTo>
                    <a:lnTo>
                      <a:pt x="1238" y="0"/>
                    </a:lnTo>
                    <a:lnTo>
                      <a:pt x="1594" y="625"/>
                    </a:lnTo>
                    <a:lnTo>
                      <a:pt x="0" y="625"/>
                    </a:lnTo>
                    <a:lnTo>
                      <a:pt x="0" y="0"/>
                    </a:lnTo>
                    <a:close/>
                  </a:path>
                </a:pathLst>
              </a:custGeom>
              <a:solidFill>
                <a:schemeClr val="accent1">
                  <a:lumMod val="90000"/>
                  <a:lumOff val="10000"/>
                </a:schemeClr>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sp>
            <p:nvSpPr>
              <p:cNvPr id="15" name="Freeform 14">
                <a:extLst>
                  <a:ext uri="{FF2B5EF4-FFF2-40B4-BE49-F238E27FC236}">
                    <a16:creationId xmlns:a16="http://schemas.microsoft.com/office/drawing/2014/main" id="{FD61C7F2-4552-77E0-A3A2-A234678CD7E1}"/>
                  </a:ext>
                </a:extLst>
              </p:cNvPr>
              <p:cNvSpPr>
                <a:spLocks/>
              </p:cNvSpPr>
              <p:nvPr/>
            </p:nvSpPr>
            <p:spPr bwMode="auto">
              <a:xfrm>
                <a:off x="6404842" y="3156049"/>
                <a:ext cx="1871663" cy="982663"/>
              </a:xfrm>
              <a:custGeom>
                <a:avLst/>
                <a:gdLst>
                  <a:gd name="T0" fmla="*/ 1 w 1179"/>
                  <a:gd name="T1" fmla="*/ 0 h 619"/>
                  <a:gd name="T2" fmla="*/ 828 w 1179"/>
                  <a:gd name="T3" fmla="*/ 0 h 619"/>
                  <a:gd name="T4" fmla="*/ 1179 w 1179"/>
                  <a:gd name="T5" fmla="*/ 619 h 619"/>
                  <a:gd name="T6" fmla="*/ 0 w 1179"/>
                  <a:gd name="T7" fmla="*/ 619 h 619"/>
                  <a:gd name="T8" fmla="*/ 1 w 1179"/>
                  <a:gd name="T9" fmla="*/ 0 h 619"/>
                </a:gdLst>
                <a:ahLst/>
                <a:cxnLst>
                  <a:cxn ang="0">
                    <a:pos x="T0" y="T1"/>
                  </a:cxn>
                  <a:cxn ang="0">
                    <a:pos x="T2" y="T3"/>
                  </a:cxn>
                  <a:cxn ang="0">
                    <a:pos x="T4" y="T5"/>
                  </a:cxn>
                  <a:cxn ang="0">
                    <a:pos x="T6" y="T7"/>
                  </a:cxn>
                  <a:cxn ang="0">
                    <a:pos x="T8" y="T9"/>
                  </a:cxn>
                </a:cxnLst>
                <a:rect l="0" t="0" r="r" b="b"/>
                <a:pathLst>
                  <a:path w="1179" h="619">
                    <a:moveTo>
                      <a:pt x="1" y="0"/>
                    </a:moveTo>
                    <a:lnTo>
                      <a:pt x="828" y="0"/>
                    </a:lnTo>
                    <a:lnTo>
                      <a:pt x="1179" y="619"/>
                    </a:lnTo>
                    <a:lnTo>
                      <a:pt x="0" y="619"/>
                    </a:lnTo>
                    <a:lnTo>
                      <a:pt x="1" y="0"/>
                    </a:lnTo>
                    <a:close/>
                  </a:path>
                </a:pathLst>
              </a:custGeom>
              <a:solidFill>
                <a:schemeClr val="accent1">
                  <a:lumMod val="90000"/>
                  <a:lumOff val="10000"/>
                </a:schemeClr>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sp>
            <p:nvSpPr>
              <p:cNvPr id="16" name="Freeform 15">
                <a:extLst>
                  <a:ext uri="{FF2B5EF4-FFF2-40B4-BE49-F238E27FC236}">
                    <a16:creationId xmlns:a16="http://schemas.microsoft.com/office/drawing/2014/main" id="{87D05263-585D-7594-0544-431A5FE03A40}"/>
                  </a:ext>
                </a:extLst>
              </p:cNvPr>
              <p:cNvSpPr>
                <a:spLocks/>
              </p:cNvSpPr>
              <p:nvPr/>
            </p:nvSpPr>
            <p:spPr bwMode="auto">
              <a:xfrm>
                <a:off x="6401667" y="5445224"/>
                <a:ext cx="3184525" cy="992188"/>
              </a:xfrm>
              <a:custGeom>
                <a:avLst/>
                <a:gdLst>
                  <a:gd name="T0" fmla="*/ 0 w 2006"/>
                  <a:gd name="T1" fmla="*/ 0 h 625"/>
                  <a:gd name="T2" fmla="*/ 1651 w 2006"/>
                  <a:gd name="T3" fmla="*/ 0 h 625"/>
                  <a:gd name="T4" fmla="*/ 2006 w 2006"/>
                  <a:gd name="T5" fmla="*/ 625 h 625"/>
                  <a:gd name="T6" fmla="*/ 0 w 2006"/>
                  <a:gd name="T7" fmla="*/ 625 h 625"/>
                  <a:gd name="T8" fmla="*/ 0 w 2006"/>
                  <a:gd name="T9" fmla="*/ 0 h 625"/>
                </a:gdLst>
                <a:ahLst/>
                <a:cxnLst>
                  <a:cxn ang="0">
                    <a:pos x="T0" y="T1"/>
                  </a:cxn>
                  <a:cxn ang="0">
                    <a:pos x="T2" y="T3"/>
                  </a:cxn>
                  <a:cxn ang="0">
                    <a:pos x="T4" y="T5"/>
                  </a:cxn>
                  <a:cxn ang="0">
                    <a:pos x="T6" y="T7"/>
                  </a:cxn>
                  <a:cxn ang="0">
                    <a:pos x="T8" y="T9"/>
                  </a:cxn>
                </a:cxnLst>
                <a:rect l="0" t="0" r="r" b="b"/>
                <a:pathLst>
                  <a:path w="2006" h="625">
                    <a:moveTo>
                      <a:pt x="0" y="0"/>
                    </a:moveTo>
                    <a:lnTo>
                      <a:pt x="1651" y="0"/>
                    </a:lnTo>
                    <a:lnTo>
                      <a:pt x="2006" y="625"/>
                    </a:lnTo>
                    <a:lnTo>
                      <a:pt x="0" y="625"/>
                    </a:lnTo>
                    <a:lnTo>
                      <a:pt x="0" y="0"/>
                    </a:lnTo>
                    <a:close/>
                  </a:path>
                </a:pathLst>
              </a:custGeom>
              <a:solidFill>
                <a:schemeClr val="accent1">
                  <a:lumMod val="90000"/>
                  <a:lumOff val="10000"/>
                </a:schemeClr>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sp>
            <p:nvSpPr>
              <p:cNvPr id="17" name="Freeform 16">
                <a:extLst>
                  <a:ext uri="{FF2B5EF4-FFF2-40B4-BE49-F238E27FC236}">
                    <a16:creationId xmlns:a16="http://schemas.microsoft.com/office/drawing/2014/main" id="{EC91A81D-6D02-16C8-454A-42FC014E0A26}"/>
                  </a:ext>
                </a:extLst>
              </p:cNvPr>
              <p:cNvSpPr>
                <a:spLocks/>
              </p:cNvSpPr>
              <p:nvPr/>
            </p:nvSpPr>
            <p:spPr bwMode="auto">
              <a:xfrm>
                <a:off x="6406430" y="2011461"/>
                <a:ext cx="1225550" cy="992188"/>
              </a:xfrm>
              <a:custGeom>
                <a:avLst/>
                <a:gdLst>
                  <a:gd name="T0" fmla="*/ 1 w 772"/>
                  <a:gd name="T1" fmla="*/ 0 h 625"/>
                  <a:gd name="T2" fmla="*/ 416 w 772"/>
                  <a:gd name="T3" fmla="*/ 0 h 625"/>
                  <a:gd name="T4" fmla="*/ 772 w 772"/>
                  <a:gd name="T5" fmla="*/ 625 h 625"/>
                  <a:gd name="T6" fmla="*/ 0 w 772"/>
                  <a:gd name="T7" fmla="*/ 625 h 625"/>
                  <a:gd name="T8" fmla="*/ 1 w 772"/>
                  <a:gd name="T9" fmla="*/ 0 h 625"/>
                </a:gdLst>
                <a:ahLst/>
                <a:cxnLst>
                  <a:cxn ang="0">
                    <a:pos x="T0" y="T1"/>
                  </a:cxn>
                  <a:cxn ang="0">
                    <a:pos x="T2" y="T3"/>
                  </a:cxn>
                  <a:cxn ang="0">
                    <a:pos x="T4" y="T5"/>
                  </a:cxn>
                  <a:cxn ang="0">
                    <a:pos x="T6" y="T7"/>
                  </a:cxn>
                  <a:cxn ang="0">
                    <a:pos x="T8" y="T9"/>
                  </a:cxn>
                </a:cxnLst>
                <a:rect l="0" t="0" r="r" b="b"/>
                <a:pathLst>
                  <a:path w="772" h="625">
                    <a:moveTo>
                      <a:pt x="1" y="0"/>
                    </a:moveTo>
                    <a:lnTo>
                      <a:pt x="416" y="0"/>
                    </a:lnTo>
                    <a:lnTo>
                      <a:pt x="772" y="625"/>
                    </a:lnTo>
                    <a:lnTo>
                      <a:pt x="0" y="625"/>
                    </a:lnTo>
                    <a:lnTo>
                      <a:pt x="1" y="0"/>
                    </a:lnTo>
                    <a:close/>
                  </a:path>
                </a:pathLst>
              </a:custGeom>
              <a:solidFill>
                <a:schemeClr val="accent2">
                  <a:lumMod val="60000"/>
                  <a:lumOff val="40000"/>
                </a:schemeClr>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pPr>
                <a:endParaRPr lang="en-IN" b="0" kern="0">
                  <a:solidFill>
                    <a:prstClr val="black"/>
                  </a:solidFill>
                  <a:latin typeface="Calibri"/>
                  <a:ea typeface="+mn-ea"/>
                </a:endParaRPr>
              </a:p>
            </p:txBody>
          </p:sp>
          <p:sp>
            <p:nvSpPr>
              <p:cNvPr id="18" name="Freeform 17">
                <a:extLst>
                  <a:ext uri="{FF2B5EF4-FFF2-40B4-BE49-F238E27FC236}">
                    <a16:creationId xmlns:a16="http://schemas.microsoft.com/office/drawing/2014/main" id="{03E0DDBD-D93C-704A-5E5E-2F7BB8B753DF}"/>
                  </a:ext>
                </a:extLst>
              </p:cNvPr>
              <p:cNvSpPr>
                <a:spLocks/>
              </p:cNvSpPr>
              <p:nvPr/>
            </p:nvSpPr>
            <p:spPr bwMode="auto">
              <a:xfrm>
                <a:off x="6408017" y="881161"/>
                <a:ext cx="565150" cy="968375"/>
              </a:xfrm>
              <a:custGeom>
                <a:avLst/>
                <a:gdLst>
                  <a:gd name="T0" fmla="*/ 9 w 356"/>
                  <a:gd name="T1" fmla="*/ 0 h 610"/>
                  <a:gd name="T2" fmla="*/ 356 w 356"/>
                  <a:gd name="T3" fmla="*/ 610 h 610"/>
                  <a:gd name="T4" fmla="*/ 0 w 356"/>
                  <a:gd name="T5" fmla="*/ 610 h 610"/>
                  <a:gd name="T6" fmla="*/ 1 w 356"/>
                  <a:gd name="T7" fmla="*/ 13 h 610"/>
                  <a:gd name="T8" fmla="*/ 9 w 356"/>
                  <a:gd name="T9" fmla="*/ 0 h 610"/>
                </a:gdLst>
                <a:ahLst/>
                <a:cxnLst>
                  <a:cxn ang="0">
                    <a:pos x="T0" y="T1"/>
                  </a:cxn>
                  <a:cxn ang="0">
                    <a:pos x="T2" y="T3"/>
                  </a:cxn>
                  <a:cxn ang="0">
                    <a:pos x="T4" y="T5"/>
                  </a:cxn>
                  <a:cxn ang="0">
                    <a:pos x="T6" y="T7"/>
                  </a:cxn>
                  <a:cxn ang="0">
                    <a:pos x="T8" y="T9"/>
                  </a:cxn>
                </a:cxnLst>
                <a:rect l="0" t="0" r="r" b="b"/>
                <a:pathLst>
                  <a:path w="356" h="610">
                    <a:moveTo>
                      <a:pt x="9" y="0"/>
                    </a:moveTo>
                    <a:lnTo>
                      <a:pt x="356" y="610"/>
                    </a:lnTo>
                    <a:lnTo>
                      <a:pt x="0" y="610"/>
                    </a:lnTo>
                    <a:lnTo>
                      <a:pt x="1" y="13"/>
                    </a:lnTo>
                    <a:lnTo>
                      <a:pt x="9" y="0"/>
                    </a:lnTo>
                    <a:close/>
                  </a:path>
                </a:pathLst>
              </a:custGeom>
              <a:solidFill>
                <a:schemeClr val="accent2">
                  <a:lumMod val="60000"/>
                  <a:lumOff val="40000"/>
                </a:schemeClr>
              </a:solidFill>
              <a:ln w="0">
                <a:noFill/>
                <a:prstDash val="solid"/>
                <a:round/>
                <a:headEnd/>
                <a:tailEnd/>
              </a:ln>
            </p:spPr>
            <p:txBody>
              <a:bodyPr vert="horz" wrap="square" lIns="51435" tIns="25718" rIns="51435" bIns="25718" numCol="1" anchor="t" anchorCtr="0" compatLnSpc="1">
                <a:prstTxWarp prst="textNoShape">
                  <a:avLst/>
                </a:prstTxWarp>
              </a:bodyPr>
              <a:lstStyle/>
              <a:p>
                <a:pPr defTabSz="685663" fontAlgn="auto">
                  <a:spcBef>
                    <a:spcPts val="0"/>
                  </a:spcBef>
                  <a:spcAft>
                    <a:spcPts val="0"/>
                  </a:spcAft>
                  <a:defRPr/>
                </a:pPr>
                <a:endParaRPr lang="en-IN" b="0" kern="0">
                  <a:solidFill>
                    <a:prstClr val="black"/>
                  </a:solidFill>
                  <a:latin typeface="Calibri"/>
                  <a:ea typeface="+mn-ea"/>
                </a:endParaRPr>
              </a:p>
            </p:txBody>
          </p:sp>
        </p:grpSp>
        <p:sp>
          <p:nvSpPr>
            <p:cNvPr id="19" name="Oval 18">
              <a:extLst>
                <a:ext uri="{FF2B5EF4-FFF2-40B4-BE49-F238E27FC236}">
                  <a16:creationId xmlns:a16="http://schemas.microsoft.com/office/drawing/2014/main" id="{75CF5C40-BC45-60D8-4BE2-EA27238DB2B1}"/>
                </a:ext>
              </a:extLst>
            </p:cNvPr>
            <p:cNvSpPr/>
            <p:nvPr/>
          </p:nvSpPr>
          <p:spPr>
            <a:xfrm>
              <a:off x="5965832" y="1849853"/>
              <a:ext cx="151713" cy="151713"/>
            </a:xfrm>
            <a:prstGeom prst="ellipse">
              <a:avLst/>
            </a:prstGeom>
            <a:solidFill>
              <a:sysClr val="window" lastClr="FFFFFF"/>
            </a:solidFill>
            <a:ln w="25400" cap="flat" cmpd="sng" algn="ctr">
              <a:noFill/>
              <a:prstDash val="solid"/>
            </a:ln>
            <a:effectLst/>
          </p:spPr>
          <p:txBody>
            <a:bodyPr rtlCol="0" anchor="ctr"/>
            <a:lstStyle/>
            <a:p>
              <a:pPr algn="ctr" defTabSz="685663" fontAlgn="auto">
                <a:spcBef>
                  <a:spcPts val="0"/>
                </a:spcBef>
                <a:spcAft>
                  <a:spcPts val="0"/>
                </a:spcAft>
                <a:defRPr/>
              </a:pPr>
              <a:r>
                <a:rPr lang="en-IN" sz="788" b="0" kern="0" dirty="0">
                  <a:solidFill>
                    <a:prstClr val="black">
                      <a:lumMod val="85000"/>
                      <a:lumOff val="15000"/>
                    </a:prstClr>
                  </a:solidFill>
                  <a:latin typeface="Calibri"/>
                  <a:ea typeface="+mn-ea"/>
                </a:rPr>
                <a:t>1</a:t>
              </a:r>
            </a:p>
          </p:txBody>
        </p:sp>
        <p:sp>
          <p:nvSpPr>
            <p:cNvPr id="20" name="Oval 19">
              <a:extLst>
                <a:ext uri="{FF2B5EF4-FFF2-40B4-BE49-F238E27FC236}">
                  <a16:creationId xmlns:a16="http://schemas.microsoft.com/office/drawing/2014/main" id="{ABA425E1-818E-E82D-F4FD-D80E2385A820}"/>
                </a:ext>
              </a:extLst>
            </p:cNvPr>
            <p:cNvSpPr/>
            <p:nvPr/>
          </p:nvSpPr>
          <p:spPr>
            <a:xfrm>
              <a:off x="5966909" y="2557463"/>
              <a:ext cx="151713" cy="151713"/>
            </a:xfrm>
            <a:prstGeom prst="ellipse">
              <a:avLst/>
            </a:prstGeom>
            <a:solidFill>
              <a:sysClr val="window" lastClr="FFFFFF"/>
            </a:solidFill>
            <a:ln w="25400" cap="flat" cmpd="sng" algn="ctr">
              <a:noFill/>
              <a:prstDash val="solid"/>
            </a:ln>
            <a:effectLst/>
          </p:spPr>
          <p:txBody>
            <a:bodyPr rtlCol="0" anchor="ctr"/>
            <a:lstStyle/>
            <a:p>
              <a:pPr algn="ctr" defTabSz="685663" fontAlgn="auto">
                <a:spcBef>
                  <a:spcPts val="0"/>
                </a:spcBef>
                <a:spcAft>
                  <a:spcPts val="0"/>
                </a:spcAft>
                <a:defRPr/>
              </a:pPr>
              <a:r>
                <a:rPr lang="en-IN" sz="788" b="0" kern="0" dirty="0">
                  <a:solidFill>
                    <a:prstClr val="black">
                      <a:lumMod val="85000"/>
                      <a:lumOff val="15000"/>
                    </a:prstClr>
                  </a:solidFill>
                  <a:latin typeface="Calibri"/>
                  <a:ea typeface="+mn-ea"/>
                </a:rPr>
                <a:t>2</a:t>
              </a:r>
            </a:p>
          </p:txBody>
        </p:sp>
        <p:sp>
          <p:nvSpPr>
            <p:cNvPr id="21" name="Oval 20">
              <a:extLst>
                <a:ext uri="{FF2B5EF4-FFF2-40B4-BE49-F238E27FC236}">
                  <a16:creationId xmlns:a16="http://schemas.microsoft.com/office/drawing/2014/main" id="{481D2014-3A2F-34AF-0F83-9F54861B5500}"/>
                </a:ext>
              </a:extLst>
            </p:cNvPr>
            <p:cNvSpPr/>
            <p:nvPr/>
          </p:nvSpPr>
          <p:spPr>
            <a:xfrm>
              <a:off x="5966909" y="3287732"/>
              <a:ext cx="151713" cy="151713"/>
            </a:xfrm>
            <a:prstGeom prst="ellipse">
              <a:avLst/>
            </a:prstGeom>
            <a:solidFill>
              <a:sysClr val="window" lastClr="FFFFFF"/>
            </a:solidFill>
            <a:ln w="25400" cap="flat" cmpd="sng" algn="ctr">
              <a:noFill/>
              <a:prstDash val="solid"/>
            </a:ln>
            <a:effectLst/>
          </p:spPr>
          <p:txBody>
            <a:bodyPr rtlCol="0" anchor="ctr"/>
            <a:lstStyle/>
            <a:p>
              <a:pPr algn="ctr" defTabSz="685663" fontAlgn="auto">
                <a:spcBef>
                  <a:spcPts val="0"/>
                </a:spcBef>
                <a:spcAft>
                  <a:spcPts val="0"/>
                </a:spcAft>
                <a:defRPr/>
              </a:pPr>
              <a:r>
                <a:rPr lang="en-IN" sz="788" b="0" kern="0" dirty="0">
                  <a:solidFill>
                    <a:prstClr val="black">
                      <a:lumMod val="85000"/>
                      <a:lumOff val="15000"/>
                    </a:prstClr>
                  </a:solidFill>
                  <a:latin typeface="Calibri"/>
                  <a:ea typeface="+mn-ea"/>
                </a:rPr>
                <a:t>3</a:t>
              </a:r>
            </a:p>
          </p:txBody>
        </p:sp>
        <p:sp>
          <p:nvSpPr>
            <p:cNvPr id="22" name="Oval 21">
              <a:extLst>
                <a:ext uri="{FF2B5EF4-FFF2-40B4-BE49-F238E27FC236}">
                  <a16:creationId xmlns:a16="http://schemas.microsoft.com/office/drawing/2014/main" id="{6642D8D1-EB5C-C34E-4AF6-D449E4BBA245}"/>
                </a:ext>
              </a:extLst>
            </p:cNvPr>
            <p:cNvSpPr/>
            <p:nvPr/>
          </p:nvSpPr>
          <p:spPr>
            <a:xfrm>
              <a:off x="5966909" y="3963143"/>
              <a:ext cx="151713" cy="151713"/>
            </a:xfrm>
            <a:prstGeom prst="ellipse">
              <a:avLst/>
            </a:prstGeom>
            <a:solidFill>
              <a:sysClr val="window" lastClr="FFFFFF"/>
            </a:solidFill>
            <a:ln w="25400" cap="flat" cmpd="sng" algn="ctr">
              <a:noFill/>
              <a:prstDash val="solid"/>
            </a:ln>
            <a:effectLst/>
          </p:spPr>
          <p:txBody>
            <a:bodyPr rtlCol="0" anchor="ctr"/>
            <a:lstStyle/>
            <a:p>
              <a:pPr algn="ctr" defTabSz="685663" fontAlgn="auto">
                <a:spcBef>
                  <a:spcPts val="0"/>
                </a:spcBef>
                <a:spcAft>
                  <a:spcPts val="0"/>
                </a:spcAft>
                <a:defRPr/>
              </a:pPr>
              <a:r>
                <a:rPr lang="en-IN" sz="788" b="0" kern="0" dirty="0">
                  <a:solidFill>
                    <a:prstClr val="black">
                      <a:lumMod val="85000"/>
                      <a:lumOff val="15000"/>
                    </a:prstClr>
                  </a:solidFill>
                  <a:latin typeface="Calibri"/>
                  <a:ea typeface="+mn-ea"/>
                </a:rPr>
                <a:t>4</a:t>
              </a:r>
            </a:p>
          </p:txBody>
        </p:sp>
        <p:sp>
          <p:nvSpPr>
            <p:cNvPr id="23" name="Rectangle 22">
              <a:extLst>
                <a:ext uri="{FF2B5EF4-FFF2-40B4-BE49-F238E27FC236}">
                  <a16:creationId xmlns:a16="http://schemas.microsoft.com/office/drawing/2014/main" id="{E939C4A4-9001-35F8-D944-CB30AB5E5346}"/>
                </a:ext>
              </a:extLst>
            </p:cNvPr>
            <p:cNvSpPr/>
            <p:nvPr/>
          </p:nvSpPr>
          <p:spPr>
            <a:xfrm>
              <a:off x="5092860" y="2818739"/>
              <a:ext cx="865278" cy="369332"/>
            </a:xfrm>
            <a:prstGeom prst="rect">
              <a:avLst/>
            </a:prstGeom>
          </p:spPr>
          <p:txBody>
            <a:bodyPr wrap="square">
              <a:spAutoFit/>
            </a:bodyPr>
            <a:lstStyle/>
            <a:p>
              <a:pPr algn="r" defTabSz="685663" fontAlgn="auto">
                <a:spcBef>
                  <a:spcPts val="0"/>
                </a:spcBef>
                <a:spcAft>
                  <a:spcPts val="0"/>
                </a:spcAft>
                <a:defRPr/>
              </a:pPr>
              <a:r>
                <a:rPr lang="en-IN" sz="900" b="0" kern="0" dirty="0">
                  <a:solidFill>
                    <a:prstClr val="white"/>
                  </a:solidFill>
                  <a:ea typeface="+mn-ea"/>
                </a:rPr>
                <a:t>Cross parameters</a:t>
              </a:r>
            </a:p>
          </p:txBody>
        </p:sp>
        <p:sp>
          <p:nvSpPr>
            <p:cNvPr id="24" name="Rectangle 23">
              <a:extLst>
                <a:ext uri="{FF2B5EF4-FFF2-40B4-BE49-F238E27FC236}">
                  <a16:creationId xmlns:a16="http://schemas.microsoft.com/office/drawing/2014/main" id="{F790ABA4-9578-EF21-2BB2-E96AC58D1996}"/>
                </a:ext>
              </a:extLst>
            </p:cNvPr>
            <p:cNvSpPr/>
            <p:nvPr/>
          </p:nvSpPr>
          <p:spPr>
            <a:xfrm>
              <a:off x="4853693" y="3513938"/>
              <a:ext cx="1103004" cy="369332"/>
            </a:xfrm>
            <a:prstGeom prst="rect">
              <a:avLst/>
            </a:prstGeom>
          </p:spPr>
          <p:txBody>
            <a:bodyPr wrap="square">
              <a:spAutoFit/>
            </a:bodyPr>
            <a:lstStyle/>
            <a:p>
              <a:pPr algn="r" defTabSz="685663" fontAlgn="auto">
                <a:spcBef>
                  <a:spcPts val="0"/>
                </a:spcBef>
                <a:spcAft>
                  <a:spcPts val="0"/>
                </a:spcAft>
                <a:defRPr/>
              </a:pPr>
              <a:r>
                <a:rPr lang="en-IN" sz="900" b="0" kern="0" dirty="0">
                  <a:solidFill>
                    <a:prstClr val="white"/>
                  </a:solidFill>
                  <a:ea typeface="+mn-ea"/>
                </a:rPr>
                <a:t>One dimensional data</a:t>
              </a:r>
            </a:p>
          </p:txBody>
        </p:sp>
        <p:sp>
          <p:nvSpPr>
            <p:cNvPr id="25" name="Rectangle 24">
              <a:extLst>
                <a:ext uri="{FF2B5EF4-FFF2-40B4-BE49-F238E27FC236}">
                  <a16:creationId xmlns:a16="http://schemas.microsoft.com/office/drawing/2014/main" id="{4B486D5B-CBD6-DF73-4323-F78A26F18503}"/>
                </a:ext>
              </a:extLst>
            </p:cNvPr>
            <p:cNvSpPr/>
            <p:nvPr/>
          </p:nvSpPr>
          <p:spPr>
            <a:xfrm>
              <a:off x="6118624" y="4297365"/>
              <a:ext cx="1501451" cy="196208"/>
            </a:xfrm>
            <a:prstGeom prst="rect">
              <a:avLst/>
            </a:prstGeom>
          </p:spPr>
          <p:txBody>
            <a:bodyPr wrap="square">
              <a:spAutoFit/>
            </a:bodyPr>
            <a:lstStyle/>
            <a:p>
              <a:pPr defTabSz="685663" fontAlgn="auto">
                <a:spcBef>
                  <a:spcPts val="0"/>
                </a:spcBef>
                <a:spcAft>
                  <a:spcPts val="0"/>
                </a:spcAft>
                <a:defRPr/>
              </a:pPr>
              <a:r>
                <a:rPr lang="en-IN" sz="675" b="0" kern="0" dirty="0">
                  <a:solidFill>
                    <a:prstClr val="white"/>
                  </a:solidFill>
                  <a:ea typeface="+mn-ea"/>
                </a:rPr>
                <a:t>Visualise information in a table</a:t>
              </a:r>
            </a:p>
          </p:txBody>
        </p:sp>
        <p:sp>
          <p:nvSpPr>
            <p:cNvPr id="26" name="Rectangle 25">
              <a:extLst>
                <a:ext uri="{FF2B5EF4-FFF2-40B4-BE49-F238E27FC236}">
                  <a16:creationId xmlns:a16="http://schemas.microsoft.com/office/drawing/2014/main" id="{21ADDBDC-3658-54D2-60D6-90639715672F}"/>
                </a:ext>
              </a:extLst>
            </p:cNvPr>
            <p:cNvSpPr/>
            <p:nvPr/>
          </p:nvSpPr>
          <p:spPr>
            <a:xfrm>
              <a:off x="6118623" y="3553594"/>
              <a:ext cx="1130323" cy="300082"/>
            </a:xfrm>
            <a:prstGeom prst="rect">
              <a:avLst/>
            </a:prstGeom>
          </p:spPr>
          <p:txBody>
            <a:bodyPr wrap="square">
              <a:spAutoFit/>
            </a:bodyPr>
            <a:lstStyle/>
            <a:p>
              <a:pPr defTabSz="685663" fontAlgn="auto">
                <a:spcBef>
                  <a:spcPts val="0"/>
                </a:spcBef>
                <a:spcAft>
                  <a:spcPts val="0"/>
                </a:spcAft>
                <a:defRPr/>
              </a:pPr>
              <a:r>
                <a:rPr lang="en-IN" sz="675" b="0" kern="0" dirty="0">
                  <a:solidFill>
                    <a:prstClr val="white"/>
                  </a:solidFill>
                  <a:ea typeface="+mn-ea"/>
                </a:rPr>
                <a:t>Hectares, hours worked,</a:t>
              </a:r>
            </a:p>
            <a:p>
              <a:pPr defTabSz="685663" fontAlgn="auto">
                <a:spcBef>
                  <a:spcPts val="0"/>
                </a:spcBef>
                <a:spcAft>
                  <a:spcPts val="0"/>
                </a:spcAft>
                <a:defRPr/>
              </a:pPr>
              <a:r>
                <a:rPr lang="en-IN" sz="675" b="0" kern="0" dirty="0">
                  <a:solidFill>
                    <a:prstClr val="white"/>
                  </a:solidFill>
                  <a:ea typeface="+mn-ea"/>
                </a:rPr>
                <a:t>Fuel consumption etc.</a:t>
              </a:r>
            </a:p>
          </p:txBody>
        </p:sp>
        <p:sp>
          <p:nvSpPr>
            <p:cNvPr id="27" name="Rectangle 26">
              <a:extLst>
                <a:ext uri="{FF2B5EF4-FFF2-40B4-BE49-F238E27FC236}">
                  <a16:creationId xmlns:a16="http://schemas.microsoft.com/office/drawing/2014/main" id="{E7127DA3-8F75-993B-B25D-79FF58BC59C2}"/>
                </a:ext>
              </a:extLst>
            </p:cNvPr>
            <p:cNvSpPr/>
            <p:nvPr/>
          </p:nvSpPr>
          <p:spPr>
            <a:xfrm>
              <a:off x="6118623" y="2741505"/>
              <a:ext cx="776711" cy="507831"/>
            </a:xfrm>
            <a:prstGeom prst="rect">
              <a:avLst/>
            </a:prstGeom>
          </p:spPr>
          <p:txBody>
            <a:bodyPr wrap="square">
              <a:spAutoFit/>
            </a:bodyPr>
            <a:lstStyle/>
            <a:p>
              <a:pPr defTabSz="685663" fontAlgn="auto">
                <a:spcBef>
                  <a:spcPts val="0"/>
                </a:spcBef>
                <a:spcAft>
                  <a:spcPts val="0"/>
                </a:spcAft>
                <a:defRPr/>
              </a:pPr>
              <a:r>
                <a:rPr lang="en-IN" sz="675" b="0" kern="0" dirty="0">
                  <a:solidFill>
                    <a:prstClr val="white"/>
                  </a:solidFill>
                  <a:ea typeface="+mn-ea"/>
                </a:rPr>
                <a:t>Fuel consumption per bale, hours per hectare</a:t>
              </a:r>
            </a:p>
          </p:txBody>
        </p:sp>
        <p:sp>
          <p:nvSpPr>
            <p:cNvPr id="28" name="Rectangle 27">
              <a:extLst>
                <a:ext uri="{FF2B5EF4-FFF2-40B4-BE49-F238E27FC236}">
                  <a16:creationId xmlns:a16="http://schemas.microsoft.com/office/drawing/2014/main" id="{894B15D1-747D-EA29-73E2-D8A4CB5E79D8}"/>
                </a:ext>
              </a:extLst>
            </p:cNvPr>
            <p:cNvSpPr/>
            <p:nvPr/>
          </p:nvSpPr>
          <p:spPr>
            <a:xfrm>
              <a:off x="4407292" y="4286430"/>
              <a:ext cx="1549406" cy="230832"/>
            </a:xfrm>
            <a:prstGeom prst="rect">
              <a:avLst/>
            </a:prstGeom>
          </p:spPr>
          <p:txBody>
            <a:bodyPr wrap="square">
              <a:spAutoFit/>
            </a:bodyPr>
            <a:lstStyle/>
            <a:p>
              <a:pPr algn="r" defTabSz="685663" fontAlgn="auto">
                <a:spcBef>
                  <a:spcPts val="0"/>
                </a:spcBef>
                <a:spcAft>
                  <a:spcPts val="0"/>
                </a:spcAft>
                <a:defRPr/>
              </a:pPr>
              <a:r>
                <a:rPr lang="en-IN" sz="900" b="0" kern="0" dirty="0">
                  <a:solidFill>
                    <a:prstClr val="white"/>
                  </a:solidFill>
                  <a:ea typeface="+mn-ea"/>
                </a:rPr>
                <a:t>Reporting of parameters</a:t>
              </a:r>
            </a:p>
          </p:txBody>
        </p:sp>
        <p:sp>
          <p:nvSpPr>
            <p:cNvPr id="29" name="Rectangle 28">
              <a:extLst>
                <a:ext uri="{FF2B5EF4-FFF2-40B4-BE49-F238E27FC236}">
                  <a16:creationId xmlns:a16="http://schemas.microsoft.com/office/drawing/2014/main" id="{89C607F7-5ADE-84A1-FAE4-9E3C721820F0}"/>
                </a:ext>
              </a:extLst>
            </p:cNvPr>
            <p:cNvSpPr/>
            <p:nvPr/>
          </p:nvSpPr>
          <p:spPr>
            <a:xfrm>
              <a:off x="5407819" y="2041890"/>
              <a:ext cx="1271588" cy="461665"/>
            </a:xfrm>
            <a:prstGeom prst="rect">
              <a:avLst/>
            </a:prstGeom>
          </p:spPr>
          <p:txBody>
            <a:bodyPr wrap="square">
              <a:spAutoFit/>
            </a:bodyPr>
            <a:lstStyle/>
            <a:p>
              <a:pPr algn="ctr" defTabSz="685663" fontAlgn="auto">
                <a:spcBef>
                  <a:spcPts val="0"/>
                </a:spcBef>
                <a:spcAft>
                  <a:spcPts val="0"/>
                </a:spcAft>
                <a:defRPr/>
              </a:pPr>
              <a:r>
                <a:rPr lang="en-IN" sz="1200" kern="0" dirty="0">
                  <a:solidFill>
                    <a:prstClr val="white"/>
                  </a:solidFill>
                  <a:ea typeface="+mn-ea"/>
                </a:rPr>
                <a:t>Machine </a:t>
              </a:r>
            </a:p>
            <a:p>
              <a:pPr algn="ctr" defTabSz="685663" fontAlgn="auto">
                <a:spcBef>
                  <a:spcPts val="0"/>
                </a:spcBef>
                <a:spcAft>
                  <a:spcPts val="0"/>
                </a:spcAft>
                <a:defRPr/>
              </a:pPr>
              <a:r>
                <a:rPr lang="en-IN" sz="1200" kern="0" dirty="0">
                  <a:solidFill>
                    <a:prstClr val="white"/>
                  </a:solidFill>
                  <a:ea typeface="+mn-ea"/>
                </a:rPr>
                <a:t>optimisation</a:t>
              </a:r>
            </a:p>
          </p:txBody>
        </p:sp>
        <p:sp>
          <p:nvSpPr>
            <p:cNvPr id="30" name="Up Arrow 29">
              <a:extLst>
                <a:ext uri="{FF2B5EF4-FFF2-40B4-BE49-F238E27FC236}">
                  <a16:creationId xmlns:a16="http://schemas.microsoft.com/office/drawing/2014/main" id="{72F3A6A4-13BD-9297-EEBB-97F06E277A50}"/>
                </a:ext>
              </a:extLst>
            </p:cNvPr>
            <p:cNvSpPr/>
            <p:nvPr/>
          </p:nvSpPr>
          <p:spPr bwMode="auto">
            <a:xfrm>
              <a:off x="3477026" y="1223963"/>
              <a:ext cx="558209" cy="3444591"/>
            </a:xfrm>
            <a:prstGeom prst="upArrow">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w="0">
              <a:noFill/>
              <a:prstDash val="solid"/>
              <a:round/>
              <a:headEnd/>
              <a:tailEnd/>
            </a:ln>
          </p:spPr>
          <p:txBody>
            <a:bodyPr vert="horz" wrap="square" lIns="51435" tIns="25718" rIns="51435" bIns="25718" numCol="1" anchor="t" anchorCtr="0" compatLnSpc="1">
              <a:prstTxWarp prst="textNoShape">
                <a:avLst/>
              </a:prstTxWarp>
            </a:bodyPr>
            <a:lstStyle/>
            <a:p>
              <a:pPr algn="ctr" defTabSz="685663" fontAlgn="auto">
                <a:spcBef>
                  <a:spcPts val="0"/>
                </a:spcBef>
                <a:spcAft>
                  <a:spcPts val="0"/>
                </a:spcAft>
              </a:pPr>
              <a:endParaRPr lang="en-GB" b="0" kern="0" dirty="0">
                <a:solidFill>
                  <a:prstClr val="black"/>
                </a:solidFill>
                <a:latin typeface="Calibri"/>
                <a:ea typeface="+mn-ea"/>
              </a:endParaRPr>
            </a:p>
          </p:txBody>
        </p:sp>
        <p:sp>
          <p:nvSpPr>
            <p:cNvPr id="31" name="Up Arrow 30">
              <a:extLst>
                <a:ext uri="{FF2B5EF4-FFF2-40B4-BE49-F238E27FC236}">
                  <a16:creationId xmlns:a16="http://schemas.microsoft.com/office/drawing/2014/main" id="{8A4915F7-D0A2-C18B-950F-5E2FAD61165F}"/>
                </a:ext>
              </a:extLst>
            </p:cNvPr>
            <p:cNvSpPr/>
            <p:nvPr/>
          </p:nvSpPr>
          <p:spPr bwMode="auto">
            <a:xfrm>
              <a:off x="8019229" y="1223963"/>
              <a:ext cx="558209" cy="3444591"/>
            </a:xfrm>
            <a:prstGeom prst="upArrow">
              <a:avLst/>
            </a:prstGeom>
            <a:gradFill flip="none" rotWithShape="1">
              <a:gsLst>
                <a:gs pos="0">
                  <a:schemeClr val="bg2">
                    <a:tint val="66000"/>
                    <a:satMod val="160000"/>
                  </a:schemeClr>
                </a:gs>
                <a:gs pos="50000">
                  <a:schemeClr val="bg2">
                    <a:tint val="44500"/>
                    <a:satMod val="160000"/>
                  </a:schemeClr>
                </a:gs>
                <a:gs pos="100000">
                  <a:schemeClr val="bg2">
                    <a:tint val="23500"/>
                    <a:satMod val="160000"/>
                  </a:schemeClr>
                </a:gs>
              </a:gsLst>
              <a:lin ang="5400000" scaled="1"/>
              <a:tileRect/>
            </a:gradFill>
            <a:ln w="0">
              <a:noFill/>
              <a:prstDash val="solid"/>
              <a:round/>
              <a:headEnd/>
              <a:tailEnd/>
            </a:ln>
          </p:spPr>
          <p:txBody>
            <a:bodyPr vert="horz" wrap="square" lIns="51435" tIns="25718" rIns="51435" bIns="25718" numCol="1" anchor="t" anchorCtr="0" compatLnSpc="1">
              <a:prstTxWarp prst="textNoShape">
                <a:avLst/>
              </a:prstTxWarp>
            </a:bodyPr>
            <a:lstStyle/>
            <a:p>
              <a:pPr algn="ctr" defTabSz="685663" fontAlgn="auto">
                <a:spcBef>
                  <a:spcPts val="0"/>
                </a:spcBef>
                <a:spcAft>
                  <a:spcPts val="0"/>
                </a:spcAft>
              </a:pPr>
              <a:endParaRPr lang="en-GB" b="0" kern="0">
                <a:solidFill>
                  <a:prstClr val="black"/>
                </a:solidFill>
                <a:latin typeface="Calibri"/>
                <a:ea typeface="+mn-ea"/>
              </a:endParaRPr>
            </a:p>
          </p:txBody>
        </p:sp>
        <p:sp>
          <p:nvSpPr>
            <p:cNvPr id="32" name="Rectangle 31">
              <a:extLst>
                <a:ext uri="{FF2B5EF4-FFF2-40B4-BE49-F238E27FC236}">
                  <a16:creationId xmlns:a16="http://schemas.microsoft.com/office/drawing/2014/main" id="{2894EB85-808F-CCC1-8DAC-A9821234D50E}"/>
                </a:ext>
              </a:extLst>
            </p:cNvPr>
            <p:cNvSpPr/>
            <p:nvPr/>
          </p:nvSpPr>
          <p:spPr>
            <a:xfrm>
              <a:off x="2324269" y="4159916"/>
              <a:ext cx="1033928" cy="415498"/>
            </a:xfrm>
            <a:prstGeom prst="rect">
              <a:avLst/>
            </a:prstGeom>
          </p:spPr>
          <p:txBody>
            <a:bodyPr wrap="square">
              <a:spAutoFit/>
            </a:bodyPr>
            <a:lstStyle/>
            <a:p>
              <a:pPr algn="r" defTabSz="685663" fontAlgn="auto">
                <a:spcBef>
                  <a:spcPts val="0"/>
                </a:spcBef>
                <a:spcAft>
                  <a:spcPts val="0"/>
                </a:spcAft>
                <a:defRPr/>
              </a:pPr>
              <a:r>
                <a:rPr lang="en-IN" sz="1050" kern="0" dirty="0">
                  <a:solidFill>
                    <a:schemeClr val="tx1"/>
                  </a:solidFill>
                  <a:ea typeface="+mn-ea"/>
                </a:rPr>
                <a:t>Current situation</a:t>
              </a:r>
            </a:p>
          </p:txBody>
        </p:sp>
        <p:sp>
          <p:nvSpPr>
            <p:cNvPr id="33" name="Rectangle 32">
              <a:extLst>
                <a:ext uri="{FF2B5EF4-FFF2-40B4-BE49-F238E27FC236}">
                  <a16:creationId xmlns:a16="http://schemas.microsoft.com/office/drawing/2014/main" id="{99774E68-E6F4-AF67-41DC-7CB85A39F234}"/>
                </a:ext>
              </a:extLst>
            </p:cNvPr>
            <p:cNvSpPr/>
            <p:nvPr/>
          </p:nvSpPr>
          <p:spPr>
            <a:xfrm>
              <a:off x="2213112" y="3393664"/>
              <a:ext cx="1145086" cy="577081"/>
            </a:xfrm>
            <a:prstGeom prst="rect">
              <a:avLst/>
            </a:prstGeom>
          </p:spPr>
          <p:txBody>
            <a:bodyPr wrap="square">
              <a:spAutoFit/>
            </a:bodyPr>
            <a:lstStyle/>
            <a:p>
              <a:pPr algn="r" defTabSz="685663" fontAlgn="auto">
                <a:spcBef>
                  <a:spcPts val="0"/>
                </a:spcBef>
                <a:spcAft>
                  <a:spcPts val="0"/>
                </a:spcAft>
                <a:defRPr/>
              </a:pPr>
              <a:r>
                <a:rPr lang="en-IN" sz="1050" kern="0" dirty="0">
                  <a:solidFill>
                    <a:schemeClr val="tx1"/>
                  </a:solidFill>
                  <a:ea typeface="+mn-ea"/>
                </a:rPr>
                <a:t>Improved graphs and visualisations</a:t>
              </a:r>
            </a:p>
          </p:txBody>
        </p:sp>
        <p:sp>
          <p:nvSpPr>
            <p:cNvPr id="34" name="Rectangle 33">
              <a:extLst>
                <a:ext uri="{FF2B5EF4-FFF2-40B4-BE49-F238E27FC236}">
                  <a16:creationId xmlns:a16="http://schemas.microsoft.com/office/drawing/2014/main" id="{8728D709-7F2D-60E2-0D81-854EE42C4367}"/>
                </a:ext>
              </a:extLst>
            </p:cNvPr>
            <p:cNvSpPr/>
            <p:nvPr/>
          </p:nvSpPr>
          <p:spPr>
            <a:xfrm>
              <a:off x="1500187" y="2685448"/>
              <a:ext cx="1858010" cy="577081"/>
            </a:xfrm>
            <a:prstGeom prst="rect">
              <a:avLst/>
            </a:prstGeom>
          </p:spPr>
          <p:txBody>
            <a:bodyPr wrap="square">
              <a:spAutoFit/>
            </a:bodyPr>
            <a:lstStyle/>
            <a:p>
              <a:pPr algn="r" defTabSz="685663" fontAlgn="auto">
                <a:spcBef>
                  <a:spcPts val="0"/>
                </a:spcBef>
                <a:spcAft>
                  <a:spcPts val="0"/>
                </a:spcAft>
                <a:defRPr/>
              </a:pPr>
              <a:r>
                <a:rPr lang="en-IN" sz="1050" kern="0" dirty="0">
                  <a:solidFill>
                    <a:schemeClr val="tx1"/>
                  </a:solidFill>
                  <a:ea typeface="+mn-ea"/>
                </a:rPr>
                <a:t>Allow farmers to customise the graphs and crossing of parameters</a:t>
              </a:r>
            </a:p>
          </p:txBody>
        </p:sp>
        <p:sp>
          <p:nvSpPr>
            <p:cNvPr id="35" name="Rectangle 34">
              <a:extLst>
                <a:ext uri="{FF2B5EF4-FFF2-40B4-BE49-F238E27FC236}">
                  <a16:creationId xmlns:a16="http://schemas.microsoft.com/office/drawing/2014/main" id="{FFB04DB7-AF1B-32D0-5326-FF7C0AF93591}"/>
                </a:ext>
              </a:extLst>
            </p:cNvPr>
            <p:cNvSpPr/>
            <p:nvPr/>
          </p:nvSpPr>
          <p:spPr>
            <a:xfrm>
              <a:off x="355134" y="1355899"/>
              <a:ext cx="3003065" cy="577081"/>
            </a:xfrm>
            <a:prstGeom prst="rect">
              <a:avLst/>
            </a:prstGeom>
          </p:spPr>
          <p:txBody>
            <a:bodyPr wrap="square">
              <a:spAutoFit/>
            </a:bodyPr>
            <a:lstStyle/>
            <a:p>
              <a:pPr algn="r" defTabSz="685663" fontAlgn="auto">
                <a:spcBef>
                  <a:spcPts val="0"/>
                </a:spcBef>
                <a:spcAft>
                  <a:spcPts val="0"/>
                </a:spcAft>
                <a:defRPr/>
              </a:pPr>
              <a:r>
                <a:rPr lang="en-IN" sz="1050" kern="0" dirty="0">
                  <a:solidFill>
                    <a:schemeClr val="tx1"/>
                  </a:solidFill>
                  <a:ea typeface="+mn-ea"/>
                </a:rPr>
                <a:t>Match designed use of a component to actual usage, give advise and alert based on over usage/under utilisation/setup</a:t>
              </a:r>
            </a:p>
          </p:txBody>
        </p:sp>
        <p:sp>
          <p:nvSpPr>
            <p:cNvPr id="36" name="Rectangle 35">
              <a:extLst>
                <a:ext uri="{FF2B5EF4-FFF2-40B4-BE49-F238E27FC236}">
                  <a16:creationId xmlns:a16="http://schemas.microsoft.com/office/drawing/2014/main" id="{2FA59C71-FFC4-BBE1-E7C5-B67D25FB8DC6}"/>
                </a:ext>
              </a:extLst>
            </p:cNvPr>
            <p:cNvSpPr/>
            <p:nvPr/>
          </p:nvSpPr>
          <p:spPr>
            <a:xfrm>
              <a:off x="355134" y="2064114"/>
              <a:ext cx="3003065" cy="415498"/>
            </a:xfrm>
            <a:prstGeom prst="rect">
              <a:avLst/>
            </a:prstGeom>
          </p:spPr>
          <p:txBody>
            <a:bodyPr wrap="square">
              <a:spAutoFit/>
            </a:bodyPr>
            <a:lstStyle/>
            <a:p>
              <a:pPr algn="r" defTabSz="685663" fontAlgn="auto">
                <a:spcBef>
                  <a:spcPts val="0"/>
                </a:spcBef>
                <a:spcAft>
                  <a:spcPts val="0"/>
                </a:spcAft>
                <a:defRPr/>
              </a:pPr>
              <a:r>
                <a:rPr lang="en-IN" sz="1050" kern="0" dirty="0">
                  <a:solidFill>
                    <a:schemeClr val="tx1"/>
                  </a:solidFill>
                  <a:ea typeface="+mn-ea"/>
                </a:rPr>
                <a:t>Improve productivity and uptime of implements</a:t>
              </a:r>
            </a:p>
          </p:txBody>
        </p:sp>
        <p:sp>
          <p:nvSpPr>
            <p:cNvPr id="37" name="TextBox 36">
              <a:extLst>
                <a:ext uri="{FF2B5EF4-FFF2-40B4-BE49-F238E27FC236}">
                  <a16:creationId xmlns:a16="http://schemas.microsoft.com/office/drawing/2014/main" id="{5645FDEC-1919-491F-AB5F-3EE115CFC562}"/>
                </a:ext>
              </a:extLst>
            </p:cNvPr>
            <p:cNvSpPr txBox="1"/>
            <p:nvPr/>
          </p:nvSpPr>
          <p:spPr>
            <a:xfrm rot="16200000">
              <a:off x="3345839" y="2890735"/>
              <a:ext cx="810414" cy="230832"/>
            </a:xfrm>
            <a:prstGeom prst="rect">
              <a:avLst/>
            </a:prstGeom>
            <a:noFill/>
          </p:spPr>
          <p:txBody>
            <a:bodyPr wrap="square" rtlCol="0">
              <a:spAutoFit/>
            </a:bodyPr>
            <a:lstStyle/>
            <a:p>
              <a:pPr algn="ctr"/>
              <a:r>
                <a:rPr lang="en-US" sz="900" dirty="0"/>
                <a:t>Complexity</a:t>
              </a:r>
              <a:endParaRPr lang="en-GB" sz="900" dirty="0"/>
            </a:p>
          </p:txBody>
        </p:sp>
        <p:sp>
          <p:nvSpPr>
            <p:cNvPr id="38" name="TextBox 37">
              <a:extLst>
                <a:ext uri="{FF2B5EF4-FFF2-40B4-BE49-F238E27FC236}">
                  <a16:creationId xmlns:a16="http://schemas.microsoft.com/office/drawing/2014/main" id="{1D62E3C3-C126-0891-0884-844A07B34737}"/>
                </a:ext>
              </a:extLst>
            </p:cNvPr>
            <p:cNvSpPr txBox="1"/>
            <p:nvPr/>
          </p:nvSpPr>
          <p:spPr>
            <a:xfrm rot="16200000">
              <a:off x="8030816" y="2885860"/>
              <a:ext cx="538125" cy="230832"/>
            </a:xfrm>
            <a:prstGeom prst="rect">
              <a:avLst/>
            </a:prstGeom>
            <a:noFill/>
          </p:spPr>
          <p:txBody>
            <a:bodyPr wrap="square" rtlCol="0">
              <a:spAutoFit/>
            </a:bodyPr>
            <a:lstStyle/>
            <a:p>
              <a:pPr algn="ctr"/>
              <a:r>
                <a:rPr lang="en-US" sz="900" dirty="0"/>
                <a:t>Value</a:t>
              </a:r>
              <a:endParaRPr lang="en-GB" sz="900" dirty="0"/>
            </a:p>
          </p:txBody>
        </p:sp>
        <p:sp>
          <p:nvSpPr>
            <p:cNvPr id="39" name="Rectangle 38">
              <a:extLst>
                <a:ext uri="{FF2B5EF4-FFF2-40B4-BE49-F238E27FC236}">
                  <a16:creationId xmlns:a16="http://schemas.microsoft.com/office/drawing/2014/main" id="{F84DDA03-12AC-EC50-B49E-708425EAFD61}"/>
                </a:ext>
              </a:extLst>
            </p:cNvPr>
            <p:cNvSpPr/>
            <p:nvPr/>
          </p:nvSpPr>
          <p:spPr>
            <a:xfrm>
              <a:off x="6215952" y="1507218"/>
              <a:ext cx="1263619" cy="230832"/>
            </a:xfrm>
            <a:prstGeom prst="rect">
              <a:avLst/>
            </a:prstGeom>
          </p:spPr>
          <p:txBody>
            <a:bodyPr wrap="square">
              <a:spAutoFit/>
            </a:bodyPr>
            <a:lstStyle/>
            <a:p>
              <a:pPr algn="r" defTabSz="685663" fontAlgn="auto">
                <a:spcBef>
                  <a:spcPts val="0"/>
                </a:spcBef>
                <a:spcAft>
                  <a:spcPts val="0"/>
                </a:spcAft>
                <a:defRPr/>
              </a:pPr>
              <a:r>
                <a:rPr lang="en-IN" sz="900" kern="0" dirty="0">
                  <a:solidFill>
                    <a:schemeClr val="tx1"/>
                  </a:solidFill>
                  <a:ea typeface="+mn-ea"/>
                </a:rPr>
                <a:t>Uptime Guarantee</a:t>
              </a:r>
            </a:p>
          </p:txBody>
        </p:sp>
      </p:grpSp>
    </p:spTree>
    <p:extLst>
      <p:ext uri="{BB962C8B-B14F-4D97-AF65-F5344CB8AC3E}">
        <p14:creationId xmlns:p14="http://schemas.microsoft.com/office/powerpoint/2010/main" val="153591698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E0DA590-B87D-713E-4D64-C5446D270002}"/>
              </a:ext>
            </a:extLst>
          </p:cNvPr>
          <p:cNvSpPr>
            <a:spLocks noGrp="1"/>
          </p:cNvSpPr>
          <p:nvPr>
            <p:ph type="ctrTitle"/>
          </p:nvPr>
        </p:nvSpPr>
        <p:spPr/>
        <p:txBody>
          <a:bodyPr/>
          <a:lstStyle/>
          <a:p>
            <a:r>
              <a:rPr lang="en-GB" dirty="0"/>
              <a:t>Application Access</a:t>
            </a:r>
          </a:p>
        </p:txBody>
      </p:sp>
      <p:sp>
        <p:nvSpPr>
          <p:cNvPr id="10" name="Subtitle 9">
            <a:extLst>
              <a:ext uri="{FF2B5EF4-FFF2-40B4-BE49-F238E27FC236}">
                <a16:creationId xmlns:a16="http://schemas.microsoft.com/office/drawing/2014/main" id="{D4851262-3348-125C-8BFD-D354652E0FCD}"/>
              </a:ext>
            </a:extLst>
          </p:cNvPr>
          <p:cNvSpPr>
            <a:spLocks noGrp="1"/>
          </p:cNvSpPr>
          <p:nvPr>
            <p:ph type="subTitle" idx="1"/>
          </p:nvPr>
        </p:nvSpPr>
        <p:spPr/>
        <p:txBody>
          <a:bodyPr/>
          <a:lstStyle/>
          <a:p>
            <a:r>
              <a:rPr lang="en-GB" dirty="0"/>
              <a:t>IsoMatch FarmCentre</a:t>
            </a:r>
          </a:p>
        </p:txBody>
      </p:sp>
      <p:sp>
        <p:nvSpPr>
          <p:cNvPr id="11" name="Content Placeholder 10">
            <a:extLst>
              <a:ext uri="{FF2B5EF4-FFF2-40B4-BE49-F238E27FC236}">
                <a16:creationId xmlns:a16="http://schemas.microsoft.com/office/drawing/2014/main" id="{C0E56200-1CE3-3770-CF61-DF223FFFDDB3}"/>
              </a:ext>
            </a:extLst>
          </p:cNvPr>
          <p:cNvSpPr>
            <a:spLocks noGrp="1"/>
          </p:cNvSpPr>
          <p:nvPr>
            <p:ph idx="10"/>
          </p:nvPr>
        </p:nvSpPr>
        <p:spPr/>
        <p:txBody>
          <a:bodyPr/>
          <a:lstStyle/>
          <a:p>
            <a:pPr marL="0" indent="0">
              <a:buNone/>
            </a:pPr>
            <a:r>
              <a:rPr lang="en-GB" dirty="0"/>
              <a:t>To access the IsoMatch FarmCentre application, customers must register on the MyKverneland or MyVicon websites or in the Kubota IsoMatch FarmCentre site. In doing so they will accept the terms and conditions of the application regarding the use of private data. </a:t>
            </a:r>
          </a:p>
        </p:txBody>
      </p:sp>
      <p:sp>
        <p:nvSpPr>
          <p:cNvPr id="3" name="Picture Placeholder 2">
            <a:extLst>
              <a:ext uri="{FF2B5EF4-FFF2-40B4-BE49-F238E27FC236}">
                <a16:creationId xmlns:a16="http://schemas.microsoft.com/office/drawing/2014/main" id="{6A874AC0-3ABA-1D64-A180-D2EF17EF1306}"/>
              </a:ext>
            </a:extLst>
          </p:cNvPr>
          <p:cNvSpPr>
            <a:spLocks noGrp="1"/>
          </p:cNvSpPr>
          <p:nvPr>
            <p:ph type="pic" sz="quarter" idx="11"/>
          </p:nvPr>
        </p:nvSpPr>
        <p:spPr/>
        <p:txBody>
          <a:bodyPr/>
          <a:lstStyle/>
          <a:p>
            <a:endParaRPr lang="en-GB"/>
          </a:p>
        </p:txBody>
      </p:sp>
    </p:spTree>
    <p:extLst>
      <p:ext uri="{BB962C8B-B14F-4D97-AF65-F5344CB8AC3E}">
        <p14:creationId xmlns:p14="http://schemas.microsoft.com/office/powerpoint/2010/main" val="154302222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E0DA590-B87D-713E-4D64-C5446D270002}"/>
              </a:ext>
            </a:extLst>
          </p:cNvPr>
          <p:cNvSpPr>
            <a:spLocks noGrp="1"/>
          </p:cNvSpPr>
          <p:nvPr>
            <p:ph type="ctrTitle"/>
          </p:nvPr>
        </p:nvSpPr>
        <p:spPr/>
        <p:txBody>
          <a:bodyPr/>
          <a:lstStyle/>
          <a:p>
            <a:r>
              <a:rPr lang="en-US" dirty="0"/>
              <a:t>Complete Package</a:t>
            </a:r>
            <a:endParaRPr lang="en-GB" dirty="0"/>
          </a:p>
        </p:txBody>
      </p:sp>
      <p:sp>
        <p:nvSpPr>
          <p:cNvPr id="10" name="Subtitle 9">
            <a:extLst>
              <a:ext uri="{FF2B5EF4-FFF2-40B4-BE49-F238E27FC236}">
                <a16:creationId xmlns:a16="http://schemas.microsoft.com/office/drawing/2014/main" id="{D4851262-3348-125C-8BFD-D354652E0FCD}"/>
              </a:ext>
            </a:extLst>
          </p:cNvPr>
          <p:cNvSpPr>
            <a:spLocks noGrp="1"/>
          </p:cNvSpPr>
          <p:nvPr>
            <p:ph type="subTitle" idx="1"/>
          </p:nvPr>
        </p:nvSpPr>
        <p:spPr/>
        <p:txBody>
          <a:bodyPr/>
          <a:lstStyle/>
          <a:p>
            <a:r>
              <a:rPr lang="en-GB" dirty="0"/>
              <a:t>IsoMatch FarmCentre</a:t>
            </a:r>
          </a:p>
        </p:txBody>
      </p:sp>
      <p:sp>
        <p:nvSpPr>
          <p:cNvPr id="11" name="Content Placeholder 10">
            <a:extLst>
              <a:ext uri="{FF2B5EF4-FFF2-40B4-BE49-F238E27FC236}">
                <a16:creationId xmlns:a16="http://schemas.microsoft.com/office/drawing/2014/main" id="{C0E56200-1CE3-3770-CF61-DF223FFFDDB3}"/>
              </a:ext>
            </a:extLst>
          </p:cNvPr>
          <p:cNvSpPr>
            <a:spLocks noGrp="1"/>
          </p:cNvSpPr>
          <p:nvPr>
            <p:ph idx="10"/>
          </p:nvPr>
        </p:nvSpPr>
        <p:spPr>
          <a:xfrm>
            <a:off x="250824" y="1203325"/>
            <a:ext cx="8516658" cy="3673475"/>
          </a:xfrm>
        </p:spPr>
        <p:txBody>
          <a:bodyPr/>
          <a:lstStyle/>
          <a:p>
            <a:pPr marL="0" indent="0">
              <a:buNone/>
            </a:pPr>
            <a:r>
              <a:rPr lang="en-GB" dirty="0"/>
              <a:t>The IsoMatch FarmCentre package includes a 4G dongle with a SIM card, a cable for </a:t>
            </a:r>
            <a:r>
              <a:rPr lang="en-GB" dirty="0">
                <a:hlinkClick r:id="" action="ppaction://customshow?id=12&amp;return=true"/>
              </a:rPr>
              <a:t>easy installation</a:t>
            </a:r>
            <a:r>
              <a:rPr lang="en-GB" dirty="0"/>
              <a:t> in the terminal, a quick installation guide and the code to activate the corresponding licence, valid for two years. Licence includes the data for the supplied SIM card which will be active if the corresponding IsoMatch FarmCentre licence is active.</a:t>
            </a:r>
          </a:p>
        </p:txBody>
      </p:sp>
    </p:spTree>
    <p:extLst>
      <p:ext uri="{BB962C8B-B14F-4D97-AF65-F5344CB8AC3E}">
        <p14:creationId xmlns:p14="http://schemas.microsoft.com/office/powerpoint/2010/main" val="309960960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B6E76-186F-8C3F-BC94-9A50EFE402E0}"/>
              </a:ext>
            </a:extLst>
          </p:cNvPr>
          <p:cNvSpPr>
            <a:spLocks noGrp="1"/>
          </p:cNvSpPr>
          <p:nvPr>
            <p:ph type="ctrTitle"/>
          </p:nvPr>
        </p:nvSpPr>
        <p:spPr/>
        <p:txBody>
          <a:bodyPr/>
          <a:lstStyle/>
          <a:p>
            <a:r>
              <a:rPr lang="en-GB" dirty="0"/>
              <a:t>Implement Readiness</a:t>
            </a:r>
          </a:p>
        </p:txBody>
      </p:sp>
      <p:sp>
        <p:nvSpPr>
          <p:cNvPr id="3" name="Subtitle 2">
            <a:extLst>
              <a:ext uri="{FF2B5EF4-FFF2-40B4-BE49-F238E27FC236}">
                <a16:creationId xmlns:a16="http://schemas.microsoft.com/office/drawing/2014/main" id="{2F83535E-F243-7403-D6FD-37AEF7AB67C2}"/>
              </a:ext>
            </a:extLst>
          </p:cNvPr>
          <p:cNvSpPr>
            <a:spLocks noGrp="1"/>
          </p:cNvSpPr>
          <p:nvPr>
            <p:ph type="subTitle" idx="1"/>
          </p:nvPr>
        </p:nvSpPr>
        <p:spPr/>
        <p:txBody>
          <a:bodyPr/>
          <a:lstStyle/>
          <a:p>
            <a:r>
              <a:rPr lang="en-GB" dirty="0"/>
              <a:t>IsoMatch FarmCentre</a:t>
            </a:r>
          </a:p>
        </p:txBody>
      </p:sp>
      <p:graphicFrame>
        <p:nvGraphicFramePr>
          <p:cNvPr id="7" name="Content Placeholder 6">
            <a:extLst>
              <a:ext uri="{FF2B5EF4-FFF2-40B4-BE49-F238E27FC236}">
                <a16:creationId xmlns:a16="http://schemas.microsoft.com/office/drawing/2014/main" id="{43D65D0F-09E2-04EF-DD99-8137F2549CBA}"/>
              </a:ext>
            </a:extLst>
          </p:cNvPr>
          <p:cNvGraphicFramePr>
            <a:graphicFrameLocks noGrp="1"/>
          </p:cNvGraphicFramePr>
          <p:nvPr>
            <p:ph idx="10"/>
            <p:extLst>
              <p:ext uri="{D42A27DB-BD31-4B8C-83A1-F6EECF244321}">
                <p14:modId xmlns:p14="http://schemas.microsoft.com/office/powerpoint/2010/main" val="3996382592"/>
              </p:ext>
            </p:extLst>
          </p:nvPr>
        </p:nvGraphicFramePr>
        <p:xfrm>
          <a:off x="250825" y="1203325"/>
          <a:ext cx="8677273" cy="3125094"/>
        </p:xfrm>
        <a:graphic>
          <a:graphicData uri="http://schemas.openxmlformats.org/drawingml/2006/table">
            <a:tbl>
              <a:tblPr>
                <a:tableStyleId>{073A0DAA-6AF3-43AB-8588-CEC1D06C72B9}</a:tableStyleId>
              </a:tblPr>
              <a:tblGrid>
                <a:gridCol w="3021729">
                  <a:extLst>
                    <a:ext uri="{9D8B030D-6E8A-4147-A177-3AD203B41FA5}">
                      <a16:colId xmlns:a16="http://schemas.microsoft.com/office/drawing/2014/main" val="4068875338"/>
                    </a:ext>
                  </a:extLst>
                </a:gridCol>
                <a:gridCol w="2756308">
                  <a:extLst>
                    <a:ext uri="{9D8B030D-6E8A-4147-A177-3AD203B41FA5}">
                      <a16:colId xmlns:a16="http://schemas.microsoft.com/office/drawing/2014/main" val="1979376087"/>
                    </a:ext>
                  </a:extLst>
                </a:gridCol>
                <a:gridCol w="2899236">
                  <a:extLst>
                    <a:ext uri="{9D8B030D-6E8A-4147-A177-3AD203B41FA5}">
                      <a16:colId xmlns:a16="http://schemas.microsoft.com/office/drawing/2014/main" val="3884881381"/>
                    </a:ext>
                  </a:extLst>
                </a:gridCol>
              </a:tblGrid>
              <a:tr h="282048">
                <a:tc>
                  <a:txBody>
                    <a:bodyPr/>
                    <a:lstStyle/>
                    <a:p>
                      <a:pPr algn="ctr" fontAlgn="ctr"/>
                      <a:r>
                        <a:rPr lang="en-GB" sz="800" b="1" u="none" strike="noStrike" dirty="0">
                          <a:solidFill>
                            <a:schemeClr val="bg1"/>
                          </a:solidFill>
                          <a:effectLst/>
                          <a:latin typeface="Calibri" panose="020F0502020204030204" pitchFamily="34" charset="0"/>
                          <a:cs typeface="Calibri" panose="020F0502020204030204" pitchFamily="34" charset="0"/>
                        </a:rPr>
                        <a:t>Implement type</a:t>
                      </a:r>
                      <a:endParaRPr lang="en-GB" sz="800" b="1" i="0" u="none" strike="noStrike" dirty="0">
                        <a:solidFill>
                          <a:schemeClr val="bg1"/>
                        </a:solidFill>
                        <a:effectLst/>
                        <a:latin typeface="Calibri" panose="020F0502020204030204" pitchFamily="34" charset="0"/>
                        <a:cs typeface="Calibri" panose="020F0502020204030204" pitchFamily="34" charset="0"/>
                      </a:endParaRPr>
                    </a:p>
                  </a:txBody>
                  <a:tcPr marL="2285" marR="2285" marT="2285" marB="0" anchor="ctr">
                    <a:solidFill>
                      <a:schemeClr val="tx1"/>
                    </a:solidFill>
                  </a:tcPr>
                </a:tc>
                <a:tc>
                  <a:txBody>
                    <a:bodyPr/>
                    <a:lstStyle/>
                    <a:p>
                      <a:pPr algn="ctr" fontAlgn="ctr"/>
                      <a:r>
                        <a:rPr lang="en-GB" sz="800" b="1" u="none" strike="noStrike" dirty="0">
                          <a:solidFill>
                            <a:schemeClr val="bg1"/>
                          </a:solidFill>
                          <a:effectLst/>
                          <a:latin typeface="Calibri" panose="020F0502020204030204" pitchFamily="34" charset="0"/>
                          <a:cs typeface="Calibri" panose="020F0502020204030204" pitchFamily="34" charset="0"/>
                        </a:rPr>
                        <a:t>Kubota</a:t>
                      </a:r>
                      <a:endParaRPr lang="en-GB" sz="800" b="1" i="0" u="none" strike="noStrike" dirty="0">
                        <a:solidFill>
                          <a:schemeClr val="bg1"/>
                        </a:solidFill>
                        <a:effectLst/>
                        <a:latin typeface="Calibri" panose="020F0502020204030204" pitchFamily="34" charset="0"/>
                        <a:cs typeface="Calibri" panose="020F0502020204030204" pitchFamily="34" charset="0"/>
                      </a:endParaRPr>
                    </a:p>
                  </a:txBody>
                  <a:tcPr marL="2285" marR="2285" marT="2285" marB="0" anchor="ctr">
                    <a:solidFill>
                      <a:schemeClr val="accent3"/>
                    </a:solidFill>
                  </a:tcPr>
                </a:tc>
                <a:tc>
                  <a:txBody>
                    <a:bodyPr/>
                    <a:lstStyle/>
                    <a:p>
                      <a:pPr algn="ctr" fontAlgn="ctr"/>
                      <a:r>
                        <a:rPr lang="en-GB" sz="800" b="1" u="none" strike="noStrike" dirty="0">
                          <a:solidFill>
                            <a:schemeClr val="bg1"/>
                          </a:solidFill>
                          <a:effectLst/>
                          <a:latin typeface="Calibri" panose="020F0502020204030204" pitchFamily="34" charset="0"/>
                          <a:cs typeface="Calibri" panose="020F0502020204030204" pitchFamily="34" charset="0"/>
                        </a:rPr>
                        <a:t>Software</a:t>
                      </a:r>
                      <a:endParaRPr lang="en-GB" sz="800" b="1" i="0" u="none" strike="noStrike" dirty="0">
                        <a:solidFill>
                          <a:schemeClr val="bg1"/>
                        </a:solidFill>
                        <a:effectLst/>
                        <a:latin typeface="Calibri" panose="020F0502020204030204" pitchFamily="34" charset="0"/>
                        <a:cs typeface="Calibri" panose="020F0502020204030204" pitchFamily="34" charset="0"/>
                      </a:endParaRPr>
                    </a:p>
                  </a:txBody>
                  <a:tcPr marL="2285" marR="2285" marT="2285" marB="0" anchor="ctr">
                    <a:solidFill>
                      <a:schemeClr val="accent4"/>
                    </a:solidFill>
                  </a:tcPr>
                </a:tc>
                <a:extLst>
                  <a:ext uri="{0D108BD9-81ED-4DB2-BD59-A6C34878D82A}">
                    <a16:rowId xmlns:a16="http://schemas.microsoft.com/office/drawing/2014/main" val="3618375172"/>
                  </a:ext>
                </a:extLst>
              </a:tr>
              <a:tr h="157947">
                <a:tc rowSpan="6">
                  <a:txBody>
                    <a:bodyPr/>
                    <a:lstStyle/>
                    <a:p>
                      <a:pPr algn="ctr" fontAlgn="ctr"/>
                      <a:r>
                        <a:rPr lang="en-GB" sz="800" b="1" u="none" strike="noStrike" dirty="0">
                          <a:solidFill>
                            <a:schemeClr val="tx1"/>
                          </a:solidFill>
                          <a:effectLst/>
                          <a:latin typeface="Calibri" panose="020F0502020204030204" pitchFamily="34" charset="0"/>
                          <a:cs typeface="Calibri" panose="020F0502020204030204" pitchFamily="34" charset="0"/>
                        </a:rPr>
                        <a:t>Variable Baler</a:t>
                      </a: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tx1"/>
                          </a:solidFill>
                          <a:effectLst/>
                          <a:latin typeface="Calibri" panose="020F0502020204030204" pitchFamily="34" charset="0"/>
                          <a:cs typeface="Calibri" panose="020F0502020204030204" pitchFamily="34" charset="0"/>
                        </a:rPr>
                        <a:t>BF32xx</a:t>
                      </a:r>
                    </a:p>
                  </a:txBody>
                  <a:tcPr marL="2285" marR="2285" marT="2285" marB="0" anchor="ctr">
                    <a:solidFill>
                      <a:schemeClr val="bg1">
                        <a:lumMod val="95000"/>
                      </a:schemeClr>
                    </a:solidFill>
                  </a:tcPr>
                </a:tc>
                <a:tc rowSpan="6">
                  <a:txBody>
                    <a:bodyPr/>
                    <a:lstStyle/>
                    <a:p>
                      <a:pPr algn="ctr" fontAlgn="ctr"/>
                      <a:r>
                        <a:rPr lang="en-GB" sz="800" b="0" i="0" u="none" strike="noStrike" dirty="0">
                          <a:solidFill>
                            <a:schemeClr val="tx1"/>
                          </a:solidFill>
                          <a:effectLst/>
                          <a:latin typeface="Calibri" panose="020F0502020204030204" pitchFamily="34" charset="0"/>
                          <a:cs typeface="Calibri" panose="020F0502020204030204" pitchFamily="34" charset="0"/>
                        </a:rPr>
                        <a:t>BALER_SGE</a:t>
                      </a:r>
                    </a:p>
                  </a:txBody>
                  <a:tcPr marL="2285" marR="2285" marT="2285" marB="0" anchor="ctr">
                    <a:solidFill>
                      <a:schemeClr val="bg1">
                        <a:lumMod val="95000"/>
                      </a:schemeClr>
                    </a:solidFill>
                  </a:tcPr>
                </a:tc>
                <a:extLst>
                  <a:ext uri="{0D108BD9-81ED-4DB2-BD59-A6C34878D82A}">
                    <a16:rowId xmlns:a16="http://schemas.microsoft.com/office/drawing/2014/main" val="46207143"/>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tx1"/>
                          </a:solidFill>
                          <a:effectLst/>
                          <a:latin typeface="Calibri" panose="020F0502020204030204" pitchFamily="34" charset="0"/>
                          <a:cs typeface="Calibri" panose="020F0502020204030204" pitchFamily="34" charset="0"/>
                        </a:rPr>
                        <a:t>BF3500</a:t>
                      </a: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2195336549"/>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tx1"/>
                          </a:solidFill>
                          <a:effectLst/>
                          <a:latin typeface="Calibri" panose="020F0502020204030204" pitchFamily="34" charset="0"/>
                          <a:cs typeface="Calibri" panose="020F0502020204030204" pitchFamily="34" charset="0"/>
                        </a:rPr>
                        <a:t>BV4xxx</a:t>
                      </a:r>
                    </a:p>
                  </a:txBody>
                  <a:tcPr marL="2285" marR="2285" marT="2285" marB="0" anchor="ctr">
                    <a:solidFill>
                      <a:schemeClr val="bg1">
                        <a:lumMod val="95000"/>
                      </a:schemeClr>
                    </a:solidFill>
                  </a:tcPr>
                </a:tc>
                <a:tc vMerge="1">
                  <a:txBody>
                    <a:bodyPr/>
                    <a:lstStyle/>
                    <a:p>
                      <a:endParaRPr lang="en-GB"/>
                    </a:p>
                  </a:txBody>
                  <a:tcPr/>
                </a:tc>
                <a:extLst>
                  <a:ext uri="{0D108BD9-81ED-4DB2-BD59-A6C34878D82A}">
                    <a16:rowId xmlns:a16="http://schemas.microsoft.com/office/drawing/2014/main" val="3205180114"/>
                  </a:ext>
                </a:extLst>
              </a:tr>
              <a:tr h="157947">
                <a:tc vMerge="1">
                  <a:txBody>
                    <a:bodyPr/>
                    <a:lstStyle/>
                    <a:p>
                      <a:endParaRPr/>
                    </a:p>
                  </a:txBody>
                  <a:tcPr marL="2285" marR="2285" marT="2285" marB="0" anchor="ctr">
                    <a:solidFill>
                      <a:schemeClr val="bg1">
                        <a:lumMod val="95000"/>
                      </a:schemeClr>
                    </a:solidFill>
                  </a:tcPr>
                </a:tc>
                <a:tc>
                  <a:txBody>
                    <a:bodyPr/>
                    <a:lstStyle/>
                    <a:p>
                      <a:pPr algn="ctr" fontAlgn="ctr"/>
                      <a:r>
                        <a:rPr lang="en-GB" sz="800" u="none" strike="noStrike" dirty="0">
                          <a:solidFill>
                            <a:schemeClr val="tx1"/>
                          </a:solidFill>
                          <a:effectLst/>
                          <a:latin typeface="Calibri" panose="020F0502020204030204" pitchFamily="34" charset="0"/>
                          <a:cs typeface="Calibri" panose="020F0502020204030204" pitchFamily="34" charset="0"/>
                        </a:rPr>
                        <a:t>BV5xxx</a:t>
                      </a: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vMerge="1">
                  <a:txBody>
                    <a:bodyPr/>
                    <a:lstStyle/>
                    <a:p>
                      <a:endParaRPr lang="en-GB"/>
                    </a:p>
                  </a:txBody>
                  <a:tcPr/>
                </a:tc>
                <a:extLst>
                  <a:ext uri="{0D108BD9-81ED-4DB2-BD59-A6C34878D82A}">
                    <a16:rowId xmlns:a16="http://schemas.microsoft.com/office/drawing/2014/main" val="3166255684"/>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tx1"/>
                          </a:solidFill>
                          <a:effectLst/>
                          <a:latin typeface="Calibri" panose="020F0502020204030204" pitchFamily="34" charset="0"/>
                          <a:cs typeface="Calibri" panose="020F0502020204030204" pitchFamily="34" charset="0"/>
                        </a:rPr>
                        <a:t>BV6160</a:t>
                      </a: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275301969"/>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tx1"/>
                          </a:solidFill>
                          <a:effectLst/>
                          <a:latin typeface="Calibri" panose="020F0502020204030204" pitchFamily="34" charset="0"/>
                          <a:cs typeface="Calibri" panose="020F0502020204030204" pitchFamily="34" charset="0"/>
                        </a:rPr>
                        <a:t>BV6190</a:t>
                      </a: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1729771678"/>
                  </a:ext>
                </a:extLst>
              </a:tr>
              <a:tr h="157947">
                <a:tc>
                  <a:txBody>
                    <a:bodyPr/>
                    <a:lstStyle/>
                    <a:p>
                      <a:pPr algn="ctr" fontAlgn="ctr"/>
                      <a:r>
                        <a:rPr lang="en-GB" sz="800" b="1" u="none" strike="noStrike" dirty="0">
                          <a:solidFill>
                            <a:schemeClr val="tx1"/>
                          </a:solidFill>
                          <a:effectLst/>
                          <a:latin typeface="Calibri" panose="020F0502020204030204" pitchFamily="34" charset="0"/>
                          <a:cs typeface="Calibri" panose="020F0502020204030204" pitchFamily="34" charset="0"/>
                        </a:rPr>
                        <a:t>Bale wrapper combination (non-stop)</a:t>
                      </a: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solidFill>
                            <a:schemeClr val="tx1"/>
                          </a:solidFill>
                          <a:effectLst/>
                          <a:latin typeface="Calibri" panose="020F0502020204030204" pitchFamily="34" charset="0"/>
                          <a:cs typeface="Calibri" panose="020F0502020204030204" pitchFamily="34" charset="0"/>
                        </a:rPr>
                        <a:t>FB 1000 Premium</a:t>
                      </a: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solidFill>
                            <a:schemeClr val="tx1"/>
                          </a:solidFill>
                          <a:effectLst/>
                          <a:latin typeface="Calibri" panose="020F0502020204030204" pitchFamily="34" charset="0"/>
                          <a:cs typeface="Calibri" panose="020F0502020204030204" pitchFamily="34" charset="0"/>
                        </a:rPr>
                        <a:t>FASTBALE</a:t>
                      </a: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1014457662"/>
                  </a:ext>
                </a:extLst>
              </a:tr>
              <a:tr h="157947">
                <a:tc rowSpan="2">
                  <a:txBody>
                    <a:bodyPr/>
                    <a:lstStyle/>
                    <a:p>
                      <a:pPr algn="ctr" fontAlgn="ctr"/>
                      <a:r>
                        <a:rPr lang="en-GB" sz="800" b="1" i="0" u="none" strike="noStrike" dirty="0">
                          <a:solidFill>
                            <a:schemeClr val="tx1"/>
                          </a:solidFill>
                          <a:effectLst/>
                          <a:latin typeface="Calibri" panose="020F0502020204030204" pitchFamily="34" charset="0"/>
                          <a:cs typeface="Calibri" panose="020F0502020204030204" pitchFamily="34" charset="0"/>
                        </a:rPr>
                        <a:t>Butterfly Mower Conditioner</a:t>
                      </a: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bg2"/>
                          </a:solidFill>
                          <a:effectLst/>
                          <a:latin typeface="Calibri" panose="020F0502020204030204" pitchFamily="34" charset="0"/>
                          <a:cs typeface="Calibri" panose="020F0502020204030204" pitchFamily="34" charset="0"/>
                        </a:rPr>
                        <a:t>DMC63100</a:t>
                      </a:r>
                    </a:p>
                  </a:txBody>
                  <a:tcPr marL="2285" marR="2285" marT="2285" marB="0" anchor="ctr">
                    <a:solidFill>
                      <a:schemeClr val="bg1">
                        <a:lumMod val="95000"/>
                      </a:schemeClr>
                    </a:solidFill>
                  </a:tcPr>
                </a:tc>
                <a:tc rowSpan="2">
                  <a:txBody>
                    <a:bodyPr/>
                    <a:lstStyle/>
                    <a:p>
                      <a:pPr algn="ctr" fontAlgn="ctr"/>
                      <a:r>
                        <a:rPr lang="en-GB" sz="800" b="0" i="0" u="none" strike="noStrike" dirty="0">
                          <a:solidFill>
                            <a:schemeClr val="bg2"/>
                          </a:solidFill>
                          <a:effectLst/>
                          <a:latin typeface="Calibri" panose="020F0502020204030204" pitchFamily="34" charset="0"/>
                          <a:cs typeface="Calibri" panose="020F0502020204030204" pitchFamily="34" charset="0"/>
                        </a:rPr>
                        <a:t>ISOMOCO</a:t>
                      </a:r>
                    </a:p>
                  </a:txBody>
                  <a:tcPr marL="2285" marR="2285" marT="2285" marB="0" anchor="ctr">
                    <a:solidFill>
                      <a:schemeClr val="bg1">
                        <a:lumMod val="95000"/>
                      </a:schemeClr>
                    </a:solidFill>
                  </a:tcPr>
                </a:tc>
                <a:extLst>
                  <a:ext uri="{0D108BD9-81ED-4DB2-BD59-A6C34878D82A}">
                    <a16:rowId xmlns:a16="http://schemas.microsoft.com/office/drawing/2014/main" val="2931696348"/>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bg2"/>
                          </a:solidFill>
                          <a:effectLst/>
                          <a:latin typeface="Calibri" panose="020F0502020204030204" pitchFamily="34" charset="0"/>
                          <a:cs typeface="Calibri" panose="020F0502020204030204" pitchFamily="34" charset="0"/>
                        </a:rPr>
                        <a:t>DMC64100</a:t>
                      </a: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bg2"/>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2446526556"/>
                  </a:ext>
                </a:extLst>
              </a:tr>
              <a:tr h="157947">
                <a:tc rowSpan="9">
                  <a:txBody>
                    <a:bodyPr/>
                    <a:lstStyle/>
                    <a:p>
                      <a:pPr algn="ctr" fontAlgn="ctr"/>
                      <a:r>
                        <a:rPr lang="en-GB" sz="800" b="1" i="0" u="none" strike="noStrike" dirty="0">
                          <a:solidFill>
                            <a:schemeClr val="tx1"/>
                          </a:solidFill>
                          <a:effectLst/>
                          <a:latin typeface="Calibri" panose="020F0502020204030204" pitchFamily="34" charset="0"/>
                          <a:cs typeface="Calibri" panose="020F0502020204030204" pitchFamily="34" charset="0"/>
                        </a:rPr>
                        <a:t>Disc Spreaders</a:t>
                      </a: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DSM-W GEOSPREAD</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rowSpan="3">
                  <a:txBody>
                    <a:bodyPr/>
                    <a:lstStyle/>
                    <a:p>
                      <a:pPr algn="ctr" fontAlgn="ctr"/>
                      <a:r>
                        <a:rPr lang="en-GB" sz="800" b="0" i="0" u="none" strike="noStrike" dirty="0">
                          <a:solidFill>
                            <a:schemeClr val="tx1"/>
                          </a:solidFill>
                          <a:effectLst/>
                          <a:latin typeface="Calibri" panose="020F0502020204030204" pitchFamily="34" charset="0"/>
                          <a:cs typeface="Calibri" panose="020F0502020204030204" pitchFamily="34" charset="0"/>
                        </a:rPr>
                        <a:t>EDW2</a:t>
                      </a:r>
                    </a:p>
                  </a:txBody>
                  <a:tcPr marL="2285" marR="2285" marT="2285" marB="0" anchor="ctr">
                    <a:solidFill>
                      <a:schemeClr val="bg1">
                        <a:lumMod val="95000"/>
                      </a:schemeClr>
                    </a:solidFill>
                  </a:tcPr>
                </a:tc>
                <a:extLst>
                  <a:ext uri="{0D108BD9-81ED-4DB2-BD59-A6C34878D82A}">
                    <a16:rowId xmlns:a16="http://schemas.microsoft.com/office/drawing/2014/main" val="713390109"/>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DSX-W GEOSPREAD</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2006291031"/>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DSXL-W GEOSPREAD</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840182501"/>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DSM-W GEOSPREAD</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rowSpan="3">
                  <a:txBody>
                    <a:bodyPr/>
                    <a:lstStyle/>
                    <a:p>
                      <a:pPr algn="ctr" fontAlgn="ctr"/>
                      <a:r>
                        <a:rPr lang="en-GB" sz="800" b="0" i="0" u="none" strike="noStrike" dirty="0">
                          <a:solidFill>
                            <a:schemeClr val="tx1"/>
                          </a:solidFill>
                          <a:effectLst/>
                          <a:latin typeface="Calibri" panose="020F0502020204030204" pitchFamily="34" charset="0"/>
                          <a:cs typeface="Calibri" panose="020F0502020204030204" pitchFamily="34" charset="0"/>
                        </a:rPr>
                        <a:t>EDW3</a:t>
                      </a:r>
                    </a:p>
                  </a:txBody>
                  <a:tcPr marL="2285" marR="2285" marT="2285" marB="0" anchor="ctr">
                    <a:solidFill>
                      <a:schemeClr val="bg1">
                        <a:lumMod val="95000"/>
                      </a:schemeClr>
                    </a:solidFill>
                  </a:tcPr>
                </a:tc>
                <a:extLst>
                  <a:ext uri="{0D108BD9-81ED-4DB2-BD59-A6C34878D82A}">
                    <a16:rowId xmlns:a16="http://schemas.microsoft.com/office/drawing/2014/main" val="2344173921"/>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DSX-W GEOSPREAD</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2875764186"/>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DSXL-W GEOSPREAD</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3599244511"/>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solidFill>
                            <a:schemeClr val="bg2"/>
                          </a:solidFill>
                          <a:effectLst/>
                          <a:latin typeface="Calibri" panose="020F0502020204030204" pitchFamily="34" charset="0"/>
                          <a:cs typeface="Calibri" panose="020F0502020204030204" pitchFamily="34" charset="0"/>
                        </a:rPr>
                        <a:t>DSM-W GEOSPREAD</a:t>
                      </a:r>
                      <a:endParaRPr lang="en-GB" sz="800" b="0" i="0" u="none" strike="noStrike" dirty="0">
                        <a:solidFill>
                          <a:schemeClr val="bg2"/>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rowSpan="3">
                  <a:txBody>
                    <a:bodyPr/>
                    <a:lstStyle/>
                    <a:p>
                      <a:pPr algn="ctr" fontAlgn="ctr"/>
                      <a:r>
                        <a:rPr lang="en-GB" sz="800" b="0" i="0" u="none" strike="noStrike" dirty="0">
                          <a:solidFill>
                            <a:schemeClr val="bg2"/>
                          </a:solidFill>
                          <a:effectLst/>
                          <a:latin typeface="Calibri" panose="020F0502020204030204" pitchFamily="34" charset="0"/>
                          <a:cs typeface="Calibri" panose="020F0502020204030204" pitchFamily="34" charset="0"/>
                        </a:rPr>
                        <a:t>EDW4</a:t>
                      </a:r>
                    </a:p>
                  </a:txBody>
                  <a:tcPr marL="2285" marR="2285" marT="2285" marB="0" anchor="ctr">
                    <a:solidFill>
                      <a:schemeClr val="bg1">
                        <a:lumMod val="95000"/>
                      </a:schemeClr>
                    </a:solidFill>
                  </a:tcPr>
                </a:tc>
                <a:extLst>
                  <a:ext uri="{0D108BD9-81ED-4DB2-BD59-A6C34878D82A}">
                    <a16:rowId xmlns:a16="http://schemas.microsoft.com/office/drawing/2014/main" val="2436799609"/>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solidFill>
                            <a:schemeClr val="bg2"/>
                          </a:solidFill>
                          <a:effectLst/>
                          <a:latin typeface="Calibri" panose="020F0502020204030204" pitchFamily="34" charset="0"/>
                          <a:cs typeface="Calibri" panose="020F0502020204030204" pitchFamily="34" charset="0"/>
                        </a:rPr>
                        <a:t>DSX-W GEOSPREAD</a:t>
                      </a:r>
                      <a:endParaRPr lang="en-GB" sz="800" b="0" i="0" u="none" strike="noStrike" dirty="0">
                        <a:solidFill>
                          <a:schemeClr val="bg2"/>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bg2"/>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3693463192"/>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solidFill>
                            <a:schemeClr val="bg2"/>
                          </a:solidFill>
                          <a:effectLst/>
                          <a:latin typeface="Calibri" panose="020F0502020204030204" pitchFamily="34" charset="0"/>
                          <a:cs typeface="Calibri" panose="020F0502020204030204" pitchFamily="34" charset="0"/>
                        </a:rPr>
                        <a:t>DSXL-W GEOSPREAD</a:t>
                      </a:r>
                      <a:endParaRPr lang="en-GB" sz="800" b="0" i="0" u="none" strike="noStrike" dirty="0">
                        <a:solidFill>
                          <a:schemeClr val="bg2"/>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bg2"/>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1252802314"/>
                  </a:ext>
                </a:extLst>
              </a:tr>
            </a:tbl>
          </a:graphicData>
        </a:graphic>
      </p:graphicFrame>
    </p:spTree>
    <p:extLst>
      <p:ext uri="{BB962C8B-B14F-4D97-AF65-F5344CB8AC3E}">
        <p14:creationId xmlns:p14="http://schemas.microsoft.com/office/powerpoint/2010/main" val="58580820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B6E76-186F-8C3F-BC94-9A50EFE402E0}"/>
              </a:ext>
            </a:extLst>
          </p:cNvPr>
          <p:cNvSpPr>
            <a:spLocks noGrp="1"/>
          </p:cNvSpPr>
          <p:nvPr>
            <p:ph type="ctrTitle"/>
          </p:nvPr>
        </p:nvSpPr>
        <p:spPr/>
        <p:txBody>
          <a:bodyPr/>
          <a:lstStyle/>
          <a:p>
            <a:r>
              <a:rPr lang="en-GB" dirty="0"/>
              <a:t>Implement Readiness</a:t>
            </a:r>
          </a:p>
        </p:txBody>
      </p:sp>
      <p:sp>
        <p:nvSpPr>
          <p:cNvPr id="3" name="Subtitle 2">
            <a:extLst>
              <a:ext uri="{FF2B5EF4-FFF2-40B4-BE49-F238E27FC236}">
                <a16:creationId xmlns:a16="http://schemas.microsoft.com/office/drawing/2014/main" id="{2F83535E-F243-7403-D6FD-37AEF7AB67C2}"/>
              </a:ext>
            </a:extLst>
          </p:cNvPr>
          <p:cNvSpPr>
            <a:spLocks noGrp="1"/>
          </p:cNvSpPr>
          <p:nvPr>
            <p:ph type="subTitle" idx="1"/>
          </p:nvPr>
        </p:nvSpPr>
        <p:spPr/>
        <p:txBody>
          <a:bodyPr/>
          <a:lstStyle/>
          <a:p>
            <a:r>
              <a:rPr lang="en-GB" dirty="0"/>
              <a:t>IsoMatch FarmCentre</a:t>
            </a:r>
          </a:p>
        </p:txBody>
      </p:sp>
      <p:graphicFrame>
        <p:nvGraphicFramePr>
          <p:cNvPr id="7" name="Content Placeholder 6">
            <a:extLst>
              <a:ext uri="{FF2B5EF4-FFF2-40B4-BE49-F238E27FC236}">
                <a16:creationId xmlns:a16="http://schemas.microsoft.com/office/drawing/2014/main" id="{43D65D0F-09E2-04EF-DD99-8137F2549CBA}"/>
              </a:ext>
            </a:extLst>
          </p:cNvPr>
          <p:cNvGraphicFramePr>
            <a:graphicFrameLocks noGrp="1"/>
          </p:cNvGraphicFramePr>
          <p:nvPr>
            <p:ph idx="10"/>
            <p:extLst>
              <p:ext uri="{D42A27DB-BD31-4B8C-83A1-F6EECF244321}">
                <p14:modId xmlns:p14="http://schemas.microsoft.com/office/powerpoint/2010/main" val="763592337"/>
              </p:ext>
            </p:extLst>
          </p:nvPr>
        </p:nvGraphicFramePr>
        <p:xfrm>
          <a:off x="250825" y="1203325"/>
          <a:ext cx="8677273" cy="2019465"/>
        </p:xfrm>
        <a:graphic>
          <a:graphicData uri="http://schemas.openxmlformats.org/drawingml/2006/table">
            <a:tbl>
              <a:tblPr>
                <a:tableStyleId>{073A0DAA-6AF3-43AB-8588-CEC1D06C72B9}</a:tableStyleId>
              </a:tblPr>
              <a:tblGrid>
                <a:gridCol w="3021729">
                  <a:extLst>
                    <a:ext uri="{9D8B030D-6E8A-4147-A177-3AD203B41FA5}">
                      <a16:colId xmlns:a16="http://schemas.microsoft.com/office/drawing/2014/main" val="4068875338"/>
                    </a:ext>
                  </a:extLst>
                </a:gridCol>
                <a:gridCol w="2756308">
                  <a:extLst>
                    <a:ext uri="{9D8B030D-6E8A-4147-A177-3AD203B41FA5}">
                      <a16:colId xmlns:a16="http://schemas.microsoft.com/office/drawing/2014/main" val="1979376087"/>
                    </a:ext>
                  </a:extLst>
                </a:gridCol>
                <a:gridCol w="2899236">
                  <a:extLst>
                    <a:ext uri="{9D8B030D-6E8A-4147-A177-3AD203B41FA5}">
                      <a16:colId xmlns:a16="http://schemas.microsoft.com/office/drawing/2014/main" val="3884881381"/>
                    </a:ext>
                  </a:extLst>
                </a:gridCol>
              </a:tblGrid>
              <a:tr h="282048">
                <a:tc>
                  <a:txBody>
                    <a:bodyPr/>
                    <a:lstStyle/>
                    <a:p>
                      <a:pPr algn="ctr" fontAlgn="ctr"/>
                      <a:r>
                        <a:rPr lang="en-GB" sz="800" b="1" u="none" strike="noStrike" dirty="0">
                          <a:solidFill>
                            <a:schemeClr val="bg1"/>
                          </a:solidFill>
                          <a:effectLst/>
                          <a:latin typeface="Calibri" panose="020F0502020204030204" pitchFamily="34" charset="0"/>
                          <a:cs typeface="Calibri" panose="020F0502020204030204" pitchFamily="34" charset="0"/>
                        </a:rPr>
                        <a:t>Implement type</a:t>
                      </a:r>
                      <a:endParaRPr lang="en-GB" sz="800" b="1" i="0" u="none" strike="noStrike" dirty="0">
                        <a:solidFill>
                          <a:schemeClr val="bg1"/>
                        </a:solidFill>
                        <a:effectLst/>
                        <a:latin typeface="Calibri" panose="020F0502020204030204" pitchFamily="34" charset="0"/>
                        <a:cs typeface="Calibri" panose="020F0502020204030204" pitchFamily="34" charset="0"/>
                      </a:endParaRPr>
                    </a:p>
                  </a:txBody>
                  <a:tcPr marL="2285" marR="2285" marT="2285" marB="0" anchor="ctr">
                    <a:solidFill>
                      <a:schemeClr val="tx1"/>
                    </a:solidFill>
                  </a:tcPr>
                </a:tc>
                <a:tc>
                  <a:txBody>
                    <a:bodyPr/>
                    <a:lstStyle/>
                    <a:p>
                      <a:pPr algn="ctr" fontAlgn="ctr"/>
                      <a:r>
                        <a:rPr lang="en-GB" sz="800" b="1" u="none" strike="noStrike" dirty="0">
                          <a:solidFill>
                            <a:schemeClr val="bg1"/>
                          </a:solidFill>
                          <a:effectLst/>
                          <a:latin typeface="Calibri" panose="020F0502020204030204" pitchFamily="34" charset="0"/>
                          <a:cs typeface="Calibri" panose="020F0502020204030204" pitchFamily="34" charset="0"/>
                        </a:rPr>
                        <a:t>Kubota</a:t>
                      </a:r>
                      <a:endParaRPr lang="en-GB" sz="800" b="1" i="0" u="none" strike="noStrike" dirty="0">
                        <a:solidFill>
                          <a:schemeClr val="bg1"/>
                        </a:solidFill>
                        <a:effectLst/>
                        <a:latin typeface="Calibri" panose="020F0502020204030204" pitchFamily="34" charset="0"/>
                        <a:cs typeface="Calibri" panose="020F0502020204030204" pitchFamily="34" charset="0"/>
                      </a:endParaRPr>
                    </a:p>
                  </a:txBody>
                  <a:tcPr marL="2285" marR="2285" marT="2285" marB="0" anchor="ctr">
                    <a:solidFill>
                      <a:schemeClr val="accent3"/>
                    </a:solidFill>
                  </a:tcPr>
                </a:tc>
                <a:tc>
                  <a:txBody>
                    <a:bodyPr/>
                    <a:lstStyle/>
                    <a:p>
                      <a:pPr algn="ctr" fontAlgn="ctr"/>
                      <a:r>
                        <a:rPr lang="en-GB" sz="800" b="1" u="none" strike="noStrike" dirty="0">
                          <a:solidFill>
                            <a:schemeClr val="bg1"/>
                          </a:solidFill>
                          <a:effectLst/>
                          <a:latin typeface="Calibri" panose="020F0502020204030204" pitchFamily="34" charset="0"/>
                          <a:cs typeface="Calibri" panose="020F0502020204030204" pitchFamily="34" charset="0"/>
                        </a:rPr>
                        <a:t>Software</a:t>
                      </a:r>
                      <a:endParaRPr lang="en-GB" sz="800" b="1" i="0" u="none" strike="noStrike" dirty="0">
                        <a:solidFill>
                          <a:schemeClr val="bg1"/>
                        </a:solidFill>
                        <a:effectLst/>
                        <a:latin typeface="Calibri" panose="020F0502020204030204" pitchFamily="34" charset="0"/>
                        <a:cs typeface="Calibri" panose="020F0502020204030204" pitchFamily="34" charset="0"/>
                      </a:endParaRPr>
                    </a:p>
                  </a:txBody>
                  <a:tcPr marL="2285" marR="2285" marT="2285" marB="0" anchor="ctr">
                    <a:solidFill>
                      <a:schemeClr val="accent4"/>
                    </a:solidFill>
                  </a:tcPr>
                </a:tc>
                <a:extLst>
                  <a:ext uri="{0D108BD9-81ED-4DB2-BD59-A6C34878D82A}">
                    <a16:rowId xmlns:a16="http://schemas.microsoft.com/office/drawing/2014/main" val="3618375172"/>
                  </a:ext>
                </a:extLst>
              </a:tr>
              <a:tr h="157947">
                <a:tc>
                  <a:txBody>
                    <a:bodyPr/>
                    <a:lstStyle/>
                    <a:p>
                      <a:pPr algn="ctr" fontAlgn="ctr"/>
                      <a:r>
                        <a:rPr lang="en-GB" sz="800" b="1" u="none" strike="noStrike" dirty="0">
                          <a:effectLst/>
                          <a:latin typeface="Calibri" panose="020F0502020204030204" pitchFamily="34" charset="0"/>
                          <a:cs typeface="Calibri" panose="020F0502020204030204" pitchFamily="34" charset="0"/>
                        </a:rPr>
                        <a:t>Mounted Sprayer</a:t>
                      </a:r>
                      <a:endParaRPr lang="en-GB" sz="800" b="1"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XMS 2</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rowSpan="4">
                  <a:txBody>
                    <a:bodyPr/>
                    <a:lstStyle/>
                    <a:p>
                      <a:pPr algn="ctr" fontAlgn="ctr"/>
                      <a:r>
                        <a:rPr lang="en-GB" sz="800" u="none" strike="noStrike" dirty="0" err="1">
                          <a:effectLst/>
                          <a:latin typeface="Calibri" panose="020F0502020204030204" pitchFamily="34" charset="0"/>
                          <a:cs typeface="Calibri" panose="020F0502020204030204" pitchFamily="34" charset="0"/>
                        </a:rPr>
                        <a:t>iXspray</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2630101566"/>
                  </a:ext>
                </a:extLst>
              </a:tr>
              <a:tr h="157947">
                <a:tc rowSpan="3">
                  <a:txBody>
                    <a:bodyPr/>
                    <a:lstStyle/>
                    <a:p>
                      <a:pPr algn="ctr" fontAlgn="ctr"/>
                      <a:r>
                        <a:rPr lang="en-GB" sz="800" b="1" u="none" strike="noStrike" dirty="0">
                          <a:effectLst/>
                          <a:latin typeface="Calibri" panose="020F0502020204030204" pitchFamily="34" charset="0"/>
                          <a:cs typeface="Calibri" panose="020F0502020204030204" pitchFamily="34" charset="0"/>
                        </a:rPr>
                        <a:t>Trailed Sprayer</a:t>
                      </a:r>
                      <a:endParaRPr lang="en-GB" sz="800" b="1"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XTS 3</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vMerge="1">
                  <a:txBody>
                    <a:bodyPr/>
                    <a:lstStyle/>
                    <a:p>
                      <a:endParaRPr lang="en-GB"/>
                    </a:p>
                  </a:txBody>
                  <a:tcPr/>
                </a:tc>
                <a:extLst>
                  <a:ext uri="{0D108BD9-81ED-4DB2-BD59-A6C34878D82A}">
                    <a16:rowId xmlns:a16="http://schemas.microsoft.com/office/drawing/2014/main" val="2271138518"/>
                  </a:ext>
                </a:extLst>
              </a:tr>
              <a:tr h="157947">
                <a:tc vMerge="1">
                  <a:txBody>
                    <a:bodyPr/>
                    <a:lstStyle/>
                    <a:p>
                      <a:pPr algn="ctr" fontAlgn="ct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tc>
                <a:tc>
                  <a:txBody>
                    <a:bodyPr/>
                    <a:lstStyle/>
                    <a:p>
                      <a:pPr algn="ctr" fontAlgn="ctr"/>
                      <a:r>
                        <a:rPr lang="en-GB" sz="800" u="none" strike="noStrike" dirty="0">
                          <a:effectLst/>
                          <a:latin typeface="Calibri" panose="020F0502020204030204" pitchFamily="34" charset="0"/>
                          <a:cs typeface="Calibri" panose="020F0502020204030204" pitchFamily="34" charset="0"/>
                        </a:rPr>
                        <a:t>-----</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vMerge="1">
                  <a:txBody>
                    <a:bodyPr/>
                    <a:lstStyle/>
                    <a:p>
                      <a:endParaRPr lang="en-GB"/>
                    </a:p>
                  </a:txBody>
                  <a:tcPr/>
                </a:tc>
                <a:extLst>
                  <a:ext uri="{0D108BD9-81ED-4DB2-BD59-A6C34878D82A}">
                    <a16:rowId xmlns:a16="http://schemas.microsoft.com/office/drawing/2014/main" val="3236642114"/>
                  </a:ext>
                </a:extLst>
              </a:tr>
              <a:tr h="157947">
                <a:tc vMerge="1">
                  <a:txBody>
                    <a:bodyPr/>
                    <a:lstStyle/>
                    <a:p>
                      <a:pPr algn="ctr" fontAlgn="ct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tc>
                <a:tc>
                  <a:txBody>
                    <a:bodyPr/>
                    <a:lstStyle/>
                    <a:p>
                      <a:pPr algn="ctr" fontAlgn="ctr"/>
                      <a:r>
                        <a:rPr lang="en-GB" sz="800" u="none" strike="noStrike" dirty="0">
                          <a:effectLst/>
                          <a:latin typeface="Calibri" panose="020F0502020204030204" pitchFamily="34" charset="0"/>
                          <a:cs typeface="Calibri" panose="020F0502020204030204" pitchFamily="34" charset="0"/>
                        </a:rPr>
                        <a:t>-----</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vMerge="1">
                  <a:txBody>
                    <a:bodyPr/>
                    <a:lstStyle/>
                    <a:p>
                      <a:endParaRPr lang="en-GB"/>
                    </a:p>
                  </a:txBody>
                  <a:tcPr/>
                </a:tc>
                <a:extLst>
                  <a:ext uri="{0D108BD9-81ED-4DB2-BD59-A6C34878D82A}">
                    <a16:rowId xmlns:a16="http://schemas.microsoft.com/office/drawing/2014/main" val="421202259"/>
                  </a:ext>
                </a:extLst>
              </a:tr>
              <a:tr h="157947">
                <a:tc>
                  <a:txBody>
                    <a:bodyPr/>
                    <a:lstStyle/>
                    <a:p>
                      <a:pPr algn="ctr" fontAlgn="ctr"/>
                      <a:r>
                        <a:rPr lang="en-GB" sz="800" b="1" u="none" strike="noStrike" dirty="0">
                          <a:solidFill>
                            <a:schemeClr val="tx1"/>
                          </a:solidFill>
                          <a:effectLst/>
                          <a:latin typeface="Calibri" panose="020F0502020204030204" pitchFamily="34" charset="0"/>
                          <a:cs typeface="Calibri" panose="020F0502020204030204" pitchFamily="34" charset="0"/>
                        </a:rPr>
                        <a:t>Universal Seeder</a:t>
                      </a: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solidFill>
                            <a:schemeClr val="tx1"/>
                          </a:solidFill>
                          <a:effectLst/>
                          <a:latin typeface="Calibri" panose="020F0502020204030204" pitchFamily="34" charset="0"/>
                          <a:cs typeface="Calibri" panose="020F0502020204030204" pitchFamily="34" charset="0"/>
                        </a:rPr>
                        <a:t>SC</a:t>
                      </a: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solidFill>
                            <a:schemeClr val="tx1"/>
                          </a:solidFill>
                          <a:effectLst/>
                          <a:latin typeface="Calibri" panose="020F0502020204030204" pitchFamily="34" charset="0"/>
                          <a:cs typeface="Calibri" panose="020F0502020204030204" pitchFamily="34" charset="0"/>
                        </a:rPr>
                        <a:t>E_COM_UD</a:t>
                      </a: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1150995010"/>
                  </a:ext>
                </a:extLst>
              </a:tr>
              <a:tr h="157947">
                <a:tc rowSpan="3">
                  <a:txBody>
                    <a:bodyPr/>
                    <a:lstStyle/>
                    <a:p>
                      <a:pPr algn="ctr" fontAlgn="ctr"/>
                      <a:r>
                        <a:rPr lang="en-GB" sz="800" b="1" i="0" u="none" strike="noStrike" dirty="0">
                          <a:solidFill>
                            <a:schemeClr val="tx1"/>
                          </a:solidFill>
                          <a:effectLst/>
                          <a:latin typeface="Calibri" panose="020F0502020204030204" pitchFamily="34" charset="0"/>
                          <a:cs typeface="Calibri" panose="020F0502020204030204" pitchFamily="34" charset="0"/>
                        </a:rPr>
                        <a:t>Seed Drill</a:t>
                      </a: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bg2"/>
                          </a:solidFill>
                          <a:effectLst/>
                          <a:latin typeface="Calibri" panose="020F0502020204030204" pitchFamily="34" charset="0"/>
                          <a:cs typeface="Calibri" panose="020F0502020204030204" pitchFamily="34" charset="0"/>
                        </a:rPr>
                        <a:t>TD</a:t>
                      </a:r>
                    </a:p>
                  </a:txBody>
                  <a:tcPr marL="2285" marR="2285" marT="2285" marB="0" anchor="ctr">
                    <a:solidFill>
                      <a:schemeClr val="bg1">
                        <a:lumMod val="95000"/>
                      </a:schemeClr>
                    </a:solidFill>
                  </a:tcPr>
                </a:tc>
                <a:tc rowSpan="3">
                  <a:txBody>
                    <a:bodyPr/>
                    <a:lstStyle/>
                    <a:p>
                      <a:pPr algn="ctr" fontAlgn="ctr"/>
                      <a:r>
                        <a:rPr lang="en-GB" sz="800" b="0" i="0" u="none" strike="noStrike" dirty="0">
                          <a:solidFill>
                            <a:schemeClr val="bg2"/>
                          </a:solidFill>
                          <a:effectLst/>
                          <a:latin typeface="Calibri" panose="020F0502020204030204" pitchFamily="34" charset="0"/>
                          <a:cs typeface="Calibri" panose="020F0502020204030204" pitchFamily="34" charset="0"/>
                        </a:rPr>
                        <a:t>E_COM_SINGLE</a:t>
                      </a:r>
                    </a:p>
                  </a:txBody>
                  <a:tcPr marL="2285" marR="2285" marT="2285" marB="0" anchor="ctr">
                    <a:solidFill>
                      <a:schemeClr val="bg1">
                        <a:lumMod val="95000"/>
                      </a:schemeClr>
                    </a:solidFill>
                  </a:tcPr>
                </a:tc>
                <a:extLst>
                  <a:ext uri="{0D108BD9-81ED-4DB2-BD59-A6C34878D82A}">
                    <a16:rowId xmlns:a16="http://schemas.microsoft.com/office/drawing/2014/main" val="3590106389"/>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bg2"/>
                          </a:solidFill>
                          <a:effectLst/>
                          <a:latin typeface="Calibri" panose="020F0502020204030204" pitchFamily="34" charset="0"/>
                          <a:cs typeface="Calibri" panose="020F0502020204030204" pitchFamily="34" charset="0"/>
                        </a:rPr>
                        <a:t>SD3000</a:t>
                      </a: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3537723681"/>
                  </a:ext>
                </a:extLst>
              </a:tr>
              <a:tr h="157947">
                <a:tc vMerge="1">
                  <a:txBody>
                    <a:bodyPr/>
                    <a:lstStyle/>
                    <a:p>
                      <a:pPr algn="ctr" fontAlgn="ctr"/>
                      <a:endParaRPr lang="en-GB" sz="800" b="1"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bg2"/>
                          </a:solidFill>
                          <a:effectLst/>
                          <a:latin typeface="Calibri" panose="020F0502020204030204" pitchFamily="34" charset="0"/>
                          <a:cs typeface="Calibri" panose="020F0502020204030204" pitchFamily="34" charset="0"/>
                        </a:rPr>
                        <a:t>SH1600</a:t>
                      </a:r>
                    </a:p>
                  </a:txBody>
                  <a:tcPr marL="2285" marR="2285" marT="2285" marB="0" anchor="ctr">
                    <a:solidFill>
                      <a:schemeClr val="bg1">
                        <a:lumMod val="95000"/>
                      </a:schemeClr>
                    </a:solidFill>
                  </a:tcPr>
                </a:tc>
                <a:tc vMerge="1">
                  <a:txBody>
                    <a:bodyPr/>
                    <a:lstStyle/>
                    <a:p>
                      <a:pPr algn="ctr" fontAlgn="ctr"/>
                      <a:endParaRPr lang="en-GB" sz="800" b="0" i="0" u="none" strike="noStrike" dirty="0">
                        <a:solidFill>
                          <a:schemeClr val="tx1"/>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3009765921"/>
                  </a:ext>
                </a:extLst>
              </a:tr>
              <a:tr h="157947">
                <a:tc>
                  <a:txBody>
                    <a:bodyPr/>
                    <a:lstStyle/>
                    <a:p>
                      <a:pPr algn="ctr" fontAlgn="ctr"/>
                      <a:r>
                        <a:rPr lang="en-GB" sz="800" b="1" i="0" u="none" strike="noStrike" dirty="0">
                          <a:solidFill>
                            <a:schemeClr val="tx1"/>
                          </a:solidFill>
                          <a:effectLst/>
                          <a:latin typeface="Calibri" panose="020F0502020204030204" pitchFamily="34" charset="0"/>
                          <a:cs typeface="Calibri" panose="020F0502020204030204" pitchFamily="34" charset="0"/>
                        </a:rPr>
                        <a:t>Precision Planter</a:t>
                      </a: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tx1"/>
                          </a:solidFill>
                          <a:effectLst/>
                          <a:latin typeface="Calibri" panose="020F0502020204030204" pitchFamily="34" charset="0"/>
                          <a:cs typeface="Calibri" panose="020F0502020204030204" pitchFamily="34" charset="0"/>
                        </a:rPr>
                        <a:t>PP</a:t>
                      </a:r>
                    </a:p>
                  </a:txBody>
                  <a:tcPr marL="2285" marR="2285" marT="2285" marB="0" anchor="ctr">
                    <a:solidFill>
                      <a:schemeClr val="bg1">
                        <a:lumMod val="95000"/>
                      </a:schemeClr>
                    </a:solidFill>
                  </a:tcPr>
                </a:tc>
                <a:tc>
                  <a:txBody>
                    <a:bodyPr/>
                    <a:lstStyle/>
                    <a:p>
                      <a:pPr algn="ctr" fontAlgn="ctr"/>
                      <a:r>
                        <a:rPr lang="en-GB" sz="800" b="0" i="0" u="none" strike="noStrike" dirty="0">
                          <a:solidFill>
                            <a:schemeClr val="tx1"/>
                          </a:solidFill>
                          <a:effectLst/>
                          <a:latin typeface="Calibri" panose="020F0502020204030204" pitchFamily="34" charset="0"/>
                          <a:cs typeface="Calibri" panose="020F0502020204030204" pitchFamily="34" charset="0"/>
                        </a:rPr>
                        <a:t>E_DRIVE2</a:t>
                      </a:r>
                    </a:p>
                  </a:txBody>
                  <a:tcPr marL="2285" marR="2285" marT="2285" marB="0" anchor="ctr">
                    <a:solidFill>
                      <a:schemeClr val="bg1">
                        <a:lumMod val="95000"/>
                      </a:schemeClr>
                    </a:solidFill>
                  </a:tcPr>
                </a:tc>
                <a:extLst>
                  <a:ext uri="{0D108BD9-81ED-4DB2-BD59-A6C34878D82A}">
                    <a16:rowId xmlns:a16="http://schemas.microsoft.com/office/drawing/2014/main" val="2252733133"/>
                  </a:ext>
                </a:extLst>
              </a:tr>
              <a:tr h="157947">
                <a:tc>
                  <a:txBody>
                    <a:bodyPr/>
                    <a:lstStyle/>
                    <a:p>
                      <a:pPr algn="ctr" fontAlgn="ctr"/>
                      <a:r>
                        <a:rPr lang="en-GB" sz="800" b="1" u="none" strike="noStrike" dirty="0">
                          <a:effectLst/>
                          <a:latin typeface="Calibri" panose="020F0502020204030204" pitchFamily="34" charset="0"/>
                          <a:cs typeface="Calibri" panose="020F0502020204030204" pitchFamily="34" charset="0"/>
                        </a:rPr>
                        <a:t>Mounted Ploughs</a:t>
                      </a:r>
                      <a:endParaRPr lang="en-GB" sz="800" b="1"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MRP_ISO</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368101634"/>
                  </a:ext>
                </a:extLst>
              </a:tr>
              <a:tr h="157947">
                <a:tc>
                  <a:txBody>
                    <a:bodyPr/>
                    <a:lstStyle/>
                    <a:p>
                      <a:pPr algn="ctr" fontAlgn="ctr"/>
                      <a:r>
                        <a:rPr lang="en-GB" sz="800" b="1" u="none" strike="noStrike" dirty="0">
                          <a:effectLst/>
                          <a:latin typeface="Calibri" panose="020F0502020204030204" pitchFamily="34" charset="0"/>
                          <a:cs typeface="Calibri" panose="020F0502020204030204" pitchFamily="34" charset="0"/>
                        </a:rPr>
                        <a:t>Trailed Cultivator</a:t>
                      </a:r>
                      <a:endParaRPr lang="en-GB" sz="800" b="1"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tc>
                  <a:txBody>
                    <a:bodyPr/>
                    <a:lstStyle/>
                    <a:p>
                      <a:pPr algn="ctr" fontAlgn="ctr"/>
                      <a:r>
                        <a:rPr lang="en-GB" sz="800" u="none" strike="noStrike" dirty="0">
                          <a:effectLst/>
                          <a:latin typeface="Calibri" panose="020F0502020204030204" pitchFamily="34" charset="0"/>
                          <a:cs typeface="Calibri" panose="020F0502020204030204" pitchFamily="34" charset="0"/>
                        </a:rPr>
                        <a:t>CULTI_T</a:t>
                      </a:r>
                      <a:endParaRPr lang="en-GB" sz="800" b="0" i="0" u="none" strike="noStrike" dirty="0">
                        <a:solidFill>
                          <a:srgbClr val="000000"/>
                        </a:solidFill>
                        <a:effectLst/>
                        <a:latin typeface="Calibri" panose="020F0502020204030204" pitchFamily="34" charset="0"/>
                        <a:cs typeface="Calibri" panose="020F0502020204030204" pitchFamily="34" charset="0"/>
                      </a:endParaRPr>
                    </a:p>
                  </a:txBody>
                  <a:tcPr marL="2285" marR="2285" marT="2285" marB="0" anchor="ctr">
                    <a:solidFill>
                      <a:schemeClr val="bg1">
                        <a:lumMod val="95000"/>
                      </a:schemeClr>
                    </a:solidFill>
                  </a:tcPr>
                </a:tc>
                <a:extLst>
                  <a:ext uri="{0D108BD9-81ED-4DB2-BD59-A6C34878D82A}">
                    <a16:rowId xmlns:a16="http://schemas.microsoft.com/office/drawing/2014/main" val="2644876987"/>
                  </a:ext>
                </a:extLst>
              </a:tr>
            </a:tbl>
          </a:graphicData>
        </a:graphic>
      </p:graphicFrame>
    </p:spTree>
    <p:extLst>
      <p:ext uri="{BB962C8B-B14F-4D97-AF65-F5344CB8AC3E}">
        <p14:creationId xmlns:p14="http://schemas.microsoft.com/office/powerpoint/2010/main" val="403601769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B6E76-186F-8C3F-BC94-9A50EFE402E0}"/>
              </a:ext>
            </a:extLst>
          </p:cNvPr>
          <p:cNvSpPr>
            <a:spLocks noGrp="1"/>
          </p:cNvSpPr>
          <p:nvPr>
            <p:ph type="ctrTitle"/>
          </p:nvPr>
        </p:nvSpPr>
        <p:spPr>
          <a:prstGeom prst="rect">
            <a:avLst/>
          </a:prstGeom>
        </p:spPr>
        <p:txBody>
          <a:bodyPr/>
          <a:lstStyle/>
          <a:p>
            <a:r>
              <a:rPr lang="en-GB" dirty="0"/>
              <a:t>Support</a:t>
            </a:r>
          </a:p>
        </p:txBody>
      </p:sp>
      <p:sp>
        <p:nvSpPr>
          <p:cNvPr id="3" name="Subtitle 2">
            <a:extLst>
              <a:ext uri="{FF2B5EF4-FFF2-40B4-BE49-F238E27FC236}">
                <a16:creationId xmlns:a16="http://schemas.microsoft.com/office/drawing/2014/main" id="{2F83535E-F243-7403-D6FD-37AEF7AB67C2}"/>
              </a:ext>
            </a:extLst>
          </p:cNvPr>
          <p:cNvSpPr>
            <a:spLocks noGrp="1"/>
          </p:cNvSpPr>
          <p:nvPr>
            <p:ph type="subTitle" idx="1"/>
          </p:nvPr>
        </p:nvSpPr>
        <p:spPr>
          <a:prstGeom prst="rect">
            <a:avLst/>
          </a:prstGeom>
        </p:spPr>
        <p:txBody>
          <a:bodyPr/>
          <a:lstStyle/>
          <a:p>
            <a:r>
              <a:rPr lang="en-GB" dirty="0"/>
              <a:t>IsoMatch FarmCentre</a:t>
            </a:r>
          </a:p>
        </p:txBody>
      </p:sp>
      <p:grpSp>
        <p:nvGrpSpPr>
          <p:cNvPr id="5" name="Group 4">
            <a:extLst>
              <a:ext uri="{FF2B5EF4-FFF2-40B4-BE49-F238E27FC236}">
                <a16:creationId xmlns:a16="http://schemas.microsoft.com/office/drawing/2014/main" id="{A8F8F24B-9FDA-47E8-4487-1FBE671122F2}"/>
              </a:ext>
            </a:extLst>
          </p:cNvPr>
          <p:cNvGrpSpPr/>
          <p:nvPr/>
        </p:nvGrpSpPr>
        <p:grpSpPr>
          <a:xfrm>
            <a:off x="679456" y="1485839"/>
            <a:ext cx="7662108" cy="3091795"/>
            <a:chOff x="5402030" y="2979152"/>
            <a:chExt cx="6174274" cy="2713097"/>
          </a:xfrm>
        </p:grpSpPr>
        <p:sp>
          <p:nvSpPr>
            <p:cNvPr id="7" name="Rectangle: Single Corner Rounded 2">
              <a:extLst>
                <a:ext uri="{FF2B5EF4-FFF2-40B4-BE49-F238E27FC236}">
                  <a16:creationId xmlns:a16="http://schemas.microsoft.com/office/drawing/2014/main" id="{766DF7CE-4E29-921C-0443-270AE523F4E7}"/>
                </a:ext>
              </a:extLst>
            </p:cNvPr>
            <p:cNvSpPr/>
            <p:nvPr/>
          </p:nvSpPr>
          <p:spPr>
            <a:xfrm>
              <a:off x="8603041" y="2979152"/>
              <a:ext cx="2973263" cy="1241623"/>
            </a:xfrm>
            <a:prstGeom prst="round1Rect">
              <a:avLst>
                <a:gd name="adj" fmla="val 43302"/>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endParaRPr lang="en-US" sz="2800" dirty="0">
                <a:latin typeface="Arial" panose="020B0604020202020204" pitchFamily="34" charset="0"/>
                <a:cs typeface="Arial" panose="020B0604020202020204" pitchFamily="34" charset="0"/>
              </a:endParaRPr>
            </a:p>
          </p:txBody>
        </p:sp>
        <p:sp>
          <p:nvSpPr>
            <p:cNvPr id="8" name="Rectangle: Single Corner Rounded 4">
              <a:extLst>
                <a:ext uri="{FF2B5EF4-FFF2-40B4-BE49-F238E27FC236}">
                  <a16:creationId xmlns:a16="http://schemas.microsoft.com/office/drawing/2014/main" id="{3460E871-149F-CC29-BDD2-CA1AED23254F}"/>
                </a:ext>
              </a:extLst>
            </p:cNvPr>
            <p:cNvSpPr/>
            <p:nvPr/>
          </p:nvSpPr>
          <p:spPr>
            <a:xfrm flipV="1">
              <a:off x="8603041" y="4450626"/>
              <a:ext cx="2973263" cy="1241623"/>
            </a:xfrm>
            <a:prstGeom prst="round1Rect">
              <a:avLst>
                <a:gd name="adj" fmla="val 43302"/>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720000" rtlCol="0" anchor="ctr"/>
            <a:lstStyle/>
            <a:p>
              <a:endParaRPr lang="en-US" sz="2800" dirty="0">
                <a:latin typeface="Arial" panose="020B0604020202020204" pitchFamily="34" charset="0"/>
                <a:cs typeface="Arial" panose="020B0604020202020204" pitchFamily="34" charset="0"/>
              </a:endParaRPr>
            </a:p>
          </p:txBody>
        </p:sp>
        <p:sp>
          <p:nvSpPr>
            <p:cNvPr id="9" name="Rectangle: Single Corner Rounded 5">
              <a:extLst>
                <a:ext uri="{FF2B5EF4-FFF2-40B4-BE49-F238E27FC236}">
                  <a16:creationId xmlns:a16="http://schemas.microsoft.com/office/drawing/2014/main" id="{91418133-AFDB-9C5B-7E5C-2F19C747884F}"/>
                </a:ext>
              </a:extLst>
            </p:cNvPr>
            <p:cNvSpPr/>
            <p:nvPr/>
          </p:nvSpPr>
          <p:spPr>
            <a:xfrm flipH="1">
              <a:off x="5402030" y="2979152"/>
              <a:ext cx="2973263" cy="1241623"/>
            </a:xfrm>
            <a:prstGeom prst="round1Rect">
              <a:avLst>
                <a:gd name="adj" fmla="val 433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endParaRPr lang="en-US" sz="2800" dirty="0">
                <a:latin typeface="Arial" panose="020B0604020202020204" pitchFamily="34" charset="0"/>
                <a:cs typeface="Arial" panose="020B0604020202020204" pitchFamily="34" charset="0"/>
              </a:endParaRPr>
            </a:p>
          </p:txBody>
        </p:sp>
        <p:sp>
          <p:nvSpPr>
            <p:cNvPr id="10" name="Rectangle: Single Corner Rounded 6">
              <a:extLst>
                <a:ext uri="{FF2B5EF4-FFF2-40B4-BE49-F238E27FC236}">
                  <a16:creationId xmlns:a16="http://schemas.microsoft.com/office/drawing/2014/main" id="{8412E4EB-50EA-5ABA-BC96-C1B77627BF62}"/>
                </a:ext>
              </a:extLst>
            </p:cNvPr>
            <p:cNvSpPr/>
            <p:nvPr/>
          </p:nvSpPr>
          <p:spPr>
            <a:xfrm flipH="1" flipV="1">
              <a:off x="5402030" y="4450626"/>
              <a:ext cx="2973263" cy="1241623"/>
            </a:xfrm>
            <a:prstGeom prst="round1Rect">
              <a:avLst>
                <a:gd name="adj" fmla="val 43302"/>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720000" rtlCol="0" anchor="ctr"/>
            <a:lstStyle/>
            <a:p>
              <a:endParaRPr lang="en-US" sz="28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437A1F2-A79D-94D2-07E6-FE61E184A538}"/>
                </a:ext>
              </a:extLst>
            </p:cNvPr>
            <p:cNvSpPr txBox="1"/>
            <p:nvPr/>
          </p:nvSpPr>
          <p:spPr>
            <a:xfrm>
              <a:off x="6331126" y="3306757"/>
              <a:ext cx="1902583" cy="729212"/>
            </a:xfrm>
            <a:prstGeom prst="rect">
              <a:avLst/>
            </a:prstGeom>
            <a:noFill/>
          </p:spPr>
          <p:txBody>
            <a:bodyPr wrap="square" lIns="0" tIns="0" rIns="0" bIns="0" rtlCol="0">
              <a:spAutoFit/>
            </a:bodyPr>
            <a:lstStyle/>
            <a:p>
              <a:pPr algn="l"/>
              <a:r>
                <a:rPr lang="en-US" b="1" dirty="0">
                  <a:solidFill>
                    <a:schemeClr val="bg1"/>
                  </a:solidFill>
                  <a:latin typeface="Arial" panose="020B0604020202020204" pitchFamily="34" charset="0"/>
                  <a:cs typeface="Arial" panose="020B0604020202020204" pitchFamily="34" charset="0"/>
                </a:rPr>
                <a:t>Operators Manual</a:t>
              </a:r>
            </a:p>
            <a:p>
              <a:pPr algn="l"/>
              <a:r>
                <a:rPr lang="en-US" b="0" dirty="0">
                  <a:solidFill>
                    <a:schemeClr val="bg1"/>
                  </a:solidFill>
                  <a:latin typeface="Arial" panose="020B0604020202020204" pitchFamily="34" charset="0"/>
                  <a:cs typeface="Arial" panose="020B0604020202020204" pitchFamily="34" charset="0"/>
                </a:rPr>
                <a:t>To download from the website in PDF format</a:t>
              </a:r>
            </a:p>
          </p:txBody>
        </p:sp>
        <p:sp>
          <p:nvSpPr>
            <p:cNvPr id="12" name="TextBox 11">
              <a:extLst>
                <a:ext uri="{FF2B5EF4-FFF2-40B4-BE49-F238E27FC236}">
                  <a16:creationId xmlns:a16="http://schemas.microsoft.com/office/drawing/2014/main" id="{B0C8DE38-AA7D-B387-4210-322BA4662683}"/>
                </a:ext>
              </a:extLst>
            </p:cNvPr>
            <p:cNvSpPr txBox="1"/>
            <p:nvPr/>
          </p:nvSpPr>
          <p:spPr>
            <a:xfrm>
              <a:off x="8757011" y="3306757"/>
              <a:ext cx="1804324" cy="486142"/>
            </a:xfrm>
            <a:prstGeom prst="rect">
              <a:avLst/>
            </a:prstGeom>
            <a:noFill/>
          </p:spPr>
          <p:txBody>
            <a:bodyPr wrap="square" lIns="0" tIns="0" rIns="0" bIns="0" rtlCol="0">
              <a:spAutoFit/>
            </a:bodyPr>
            <a:lstStyle/>
            <a:p>
              <a:pPr algn="l"/>
              <a:r>
                <a:rPr lang="en-US" b="1" dirty="0">
                  <a:solidFill>
                    <a:schemeClr val="bg1"/>
                  </a:solidFill>
                  <a:latin typeface="Arial" panose="020B0604020202020204" pitchFamily="34" charset="0"/>
                  <a:cs typeface="Arial" panose="020B0604020202020204" pitchFamily="34" charset="0"/>
                </a:rPr>
                <a:t>How to videos</a:t>
              </a:r>
            </a:p>
            <a:p>
              <a:pPr algn="l"/>
              <a:r>
                <a:rPr lang="en-US" b="0" dirty="0">
                  <a:solidFill>
                    <a:schemeClr val="bg1"/>
                  </a:solidFill>
                  <a:latin typeface="Arial" panose="020B0604020202020204" pitchFamily="34" charset="0"/>
                  <a:cs typeface="Arial" panose="020B0604020202020204" pitchFamily="34" charset="0"/>
                </a:rPr>
                <a:t>Available in </a:t>
              </a:r>
              <a:r>
                <a:rPr lang="en-US" b="0" dirty="0" err="1">
                  <a:solidFill>
                    <a:schemeClr val="bg1"/>
                  </a:solidFill>
                  <a:latin typeface="Arial" panose="020B0604020202020204" pitchFamily="34" charset="0"/>
                  <a:cs typeface="Arial" panose="020B0604020202020204" pitchFamily="34" charset="0"/>
                </a:rPr>
                <a:t>Youtube</a:t>
              </a:r>
              <a:endParaRPr lang="en-US" b="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053BDDD-C378-02A8-004B-FCFF0E16E1C4}"/>
                </a:ext>
              </a:extLst>
            </p:cNvPr>
            <p:cNvSpPr txBox="1"/>
            <p:nvPr/>
          </p:nvSpPr>
          <p:spPr>
            <a:xfrm>
              <a:off x="8757011" y="4778230"/>
              <a:ext cx="1902583" cy="729212"/>
            </a:xfrm>
            <a:prstGeom prst="rect">
              <a:avLst/>
            </a:prstGeom>
            <a:noFill/>
          </p:spPr>
          <p:txBody>
            <a:bodyPr wrap="square" lIns="0" tIns="0" rIns="0" bIns="0" rtlCol="0">
              <a:spAutoFit/>
            </a:bodyPr>
            <a:lstStyle/>
            <a:p>
              <a:pPr algn="l"/>
              <a:r>
                <a:rPr lang="en-US" b="1" dirty="0">
                  <a:solidFill>
                    <a:schemeClr val="bg1"/>
                  </a:solidFill>
                  <a:latin typeface="Arial" panose="020B0604020202020204" pitchFamily="34" charset="0"/>
                  <a:cs typeface="Arial" panose="020B0604020202020204" pitchFamily="34" charset="0"/>
                </a:rPr>
                <a:t>Knowledge &amp; Service Centre </a:t>
              </a:r>
            </a:p>
            <a:p>
              <a:pPr algn="l"/>
              <a:r>
                <a:rPr lang="en-US" b="0" dirty="0">
                  <a:solidFill>
                    <a:schemeClr val="bg1"/>
                  </a:solidFill>
                  <a:latin typeface="Arial" panose="020B0604020202020204" pitchFamily="34" charset="0"/>
                  <a:cs typeface="Arial" panose="020B0604020202020204" pitchFamily="34" charset="0"/>
                </a:rPr>
                <a:t>Internal support</a:t>
              </a:r>
            </a:p>
          </p:txBody>
        </p:sp>
        <p:sp>
          <p:nvSpPr>
            <p:cNvPr id="14" name="TextBox 13">
              <a:extLst>
                <a:ext uri="{FF2B5EF4-FFF2-40B4-BE49-F238E27FC236}">
                  <a16:creationId xmlns:a16="http://schemas.microsoft.com/office/drawing/2014/main" id="{AA9E4627-D14C-10FE-5875-62B86155780A}"/>
                </a:ext>
              </a:extLst>
            </p:cNvPr>
            <p:cNvSpPr txBox="1"/>
            <p:nvPr/>
          </p:nvSpPr>
          <p:spPr>
            <a:xfrm>
              <a:off x="6331126" y="4778230"/>
              <a:ext cx="1902583" cy="729212"/>
            </a:xfrm>
            <a:prstGeom prst="rect">
              <a:avLst/>
            </a:prstGeom>
            <a:noFill/>
          </p:spPr>
          <p:txBody>
            <a:bodyPr wrap="square" lIns="0" tIns="0" rIns="0" bIns="0" rtlCol="0">
              <a:spAutoFit/>
            </a:bodyPr>
            <a:lstStyle/>
            <a:p>
              <a:pPr algn="l"/>
              <a:r>
                <a:rPr lang="en-US" b="1" dirty="0">
                  <a:solidFill>
                    <a:schemeClr val="bg1"/>
                  </a:solidFill>
                  <a:latin typeface="Arial" panose="020B0604020202020204" pitchFamily="34" charset="0"/>
                  <a:cs typeface="Arial" panose="020B0604020202020204" pitchFamily="34" charset="0"/>
                </a:rPr>
                <a:t>Training material</a:t>
              </a:r>
            </a:p>
            <a:p>
              <a:pPr algn="l"/>
              <a:r>
                <a:rPr lang="en-US" b="0" dirty="0">
                  <a:solidFill>
                    <a:schemeClr val="bg1"/>
                  </a:solidFill>
                  <a:latin typeface="Arial" panose="020B0604020202020204" pitchFamily="34" charset="0"/>
                  <a:cs typeface="Arial" panose="020B0604020202020204" pitchFamily="34" charset="0"/>
                </a:rPr>
                <a:t>Specific content </a:t>
              </a:r>
            </a:p>
            <a:p>
              <a:pPr algn="l"/>
              <a:r>
                <a:rPr lang="en-US" b="0" dirty="0">
                  <a:solidFill>
                    <a:schemeClr val="bg1"/>
                  </a:solidFill>
                  <a:latin typeface="Arial" panose="020B0604020202020204" pitchFamily="34" charset="0"/>
                  <a:cs typeface="Arial" panose="020B0604020202020204" pitchFamily="34" charset="0"/>
                </a:rPr>
                <a:t>On demand webinars</a:t>
              </a:r>
            </a:p>
          </p:txBody>
        </p:sp>
        <p:sp>
          <p:nvSpPr>
            <p:cNvPr id="15" name="Oval 14">
              <a:extLst>
                <a:ext uri="{FF2B5EF4-FFF2-40B4-BE49-F238E27FC236}">
                  <a16:creationId xmlns:a16="http://schemas.microsoft.com/office/drawing/2014/main" id="{A45CBC84-E722-8EA5-E5B9-6B24CBCF6E16}"/>
                </a:ext>
              </a:extLst>
            </p:cNvPr>
            <p:cNvSpPr/>
            <p:nvPr/>
          </p:nvSpPr>
          <p:spPr>
            <a:xfrm>
              <a:off x="5499640" y="3262520"/>
              <a:ext cx="689609" cy="6748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C66E17AC-5A37-6BA1-2FAC-6F34D11063EF}"/>
                </a:ext>
              </a:extLst>
            </p:cNvPr>
            <p:cNvSpPr/>
            <p:nvPr/>
          </p:nvSpPr>
          <p:spPr>
            <a:xfrm>
              <a:off x="5499640" y="4733993"/>
              <a:ext cx="689609" cy="6748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6E5B6CF7-39F3-9F8D-F7FC-AC3F3816AC8B}"/>
                </a:ext>
              </a:extLst>
            </p:cNvPr>
            <p:cNvSpPr/>
            <p:nvPr/>
          </p:nvSpPr>
          <p:spPr>
            <a:xfrm>
              <a:off x="10789084" y="3262520"/>
              <a:ext cx="689609" cy="6748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A02816F9-DC30-8679-1F9E-1AA548DF703F}"/>
                </a:ext>
              </a:extLst>
            </p:cNvPr>
            <p:cNvSpPr/>
            <p:nvPr/>
          </p:nvSpPr>
          <p:spPr>
            <a:xfrm>
              <a:off x="10789084" y="4733993"/>
              <a:ext cx="689609" cy="6748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grpSp>
      <p:pic>
        <p:nvPicPr>
          <p:cNvPr id="19" name="Picture 2" descr="See the source image">
            <a:hlinkClick r:id="rId2"/>
            <a:extLst>
              <a:ext uri="{FF2B5EF4-FFF2-40B4-BE49-F238E27FC236}">
                <a16:creationId xmlns:a16="http://schemas.microsoft.com/office/drawing/2014/main" id="{C75F4012-8C1E-3C33-7695-AB49539FD95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7453" t="20250" r="8085" b="20403"/>
          <a:stretch/>
        </p:blipFill>
        <p:spPr bwMode="auto">
          <a:xfrm>
            <a:off x="7523184" y="1996572"/>
            <a:ext cx="538707" cy="37852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See the source image">
            <a:extLst>
              <a:ext uri="{FF2B5EF4-FFF2-40B4-BE49-F238E27FC236}">
                <a16:creationId xmlns:a16="http://schemas.microsoft.com/office/drawing/2014/main" id="{129DD684-1FC4-3CF6-9852-66D181E48D72}"/>
              </a:ext>
            </a:extLst>
          </p:cNvPr>
          <p:cNvPicPr>
            <a:picLocks noChangeAspect="1" noChangeArrowheads="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26026" y="3639643"/>
            <a:ext cx="615573" cy="4610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See the source image">
            <a:extLst>
              <a:ext uri="{FF2B5EF4-FFF2-40B4-BE49-F238E27FC236}">
                <a16:creationId xmlns:a16="http://schemas.microsoft.com/office/drawing/2014/main" id="{88C2D8D4-E759-5725-9ABB-48889A9F0ACD}"/>
              </a:ext>
            </a:extLst>
          </p:cNvPr>
          <p:cNvPicPr>
            <a:picLocks noChangeAspect="1" noChangeArrowheads="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34236" y="1954087"/>
            <a:ext cx="541420" cy="45908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See the source image">
            <a:extLst>
              <a:ext uri="{FF2B5EF4-FFF2-40B4-BE49-F238E27FC236}">
                <a16:creationId xmlns:a16="http://schemas.microsoft.com/office/drawing/2014/main" id="{EFBEA335-8D20-8620-9B81-F95E5A221BC7}"/>
              </a:ext>
            </a:extLst>
          </p:cNvPr>
          <p:cNvPicPr>
            <a:picLocks noChangeAspect="1" noChangeArrowheads="1"/>
          </p:cNvPicPr>
          <p:nvPr/>
        </p:nvPicPr>
        <p:blipFill>
          <a:blip r:embed="rId6" cstate="screen">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536027" y="3536035"/>
            <a:ext cx="536357" cy="584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0935700"/>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6">
            <a:extLst>
              <a:ext uri="{FF2B5EF4-FFF2-40B4-BE49-F238E27FC236}">
                <a16:creationId xmlns:a16="http://schemas.microsoft.com/office/drawing/2014/main" id="{144BDADC-0FDC-3FEB-6BB7-A7E420808E02}"/>
              </a:ext>
            </a:extLst>
          </p:cNvPr>
          <p:cNvSpPr>
            <a:spLocks/>
          </p:cNvSpPr>
          <p:nvPr/>
        </p:nvSpPr>
        <p:spPr bwMode="auto">
          <a:xfrm>
            <a:off x="0" y="2126590"/>
            <a:ext cx="7227725" cy="1533364"/>
          </a:xfrm>
          <a:custGeom>
            <a:avLst/>
            <a:gdLst>
              <a:gd name="T0" fmla="*/ 0 w 2911"/>
              <a:gd name="T1" fmla="*/ 0 h 914"/>
              <a:gd name="T2" fmla="*/ 2454 w 2911"/>
              <a:gd name="T3" fmla="*/ 0 h 914"/>
              <a:gd name="T4" fmla="*/ 2911 w 2911"/>
              <a:gd name="T5" fmla="*/ 457 h 914"/>
              <a:gd name="T6" fmla="*/ 2911 w 2911"/>
              <a:gd name="T7" fmla="*/ 457 h 914"/>
              <a:gd name="T8" fmla="*/ 2454 w 2911"/>
              <a:gd name="T9" fmla="*/ 914 h 914"/>
              <a:gd name="T10" fmla="*/ 961 w 2911"/>
              <a:gd name="T11" fmla="*/ 914 h 914"/>
              <a:gd name="connsiteX0" fmla="*/ 0 w 10000"/>
              <a:gd name="connsiteY0" fmla="*/ 0 h 10046"/>
              <a:gd name="connsiteX1" fmla="*/ 8430 w 10000"/>
              <a:gd name="connsiteY1" fmla="*/ 0 h 10046"/>
              <a:gd name="connsiteX2" fmla="*/ 10000 w 10000"/>
              <a:gd name="connsiteY2" fmla="*/ 5000 h 10046"/>
              <a:gd name="connsiteX3" fmla="*/ 10000 w 10000"/>
              <a:gd name="connsiteY3" fmla="*/ 5000 h 10046"/>
              <a:gd name="connsiteX4" fmla="*/ 8430 w 10000"/>
              <a:gd name="connsiteY4" fmla="*/ 10000 h 10046"/>
              <a:gd name="connsiteX5" fmla="*/ 2438 w 10000"/>
              <a:gd name="connsiteY5" fmla="*/ 10046 h 10046"/>
              <a:gd name="connsiteX0" fmla="*/ 0 w 10000"/>
              <a:gd name="connsiteY0" fmla="*/ 0 h 10046"/>
              <a:gd name="connsiteX1" fmla="*/ 8430 w 10000"/>
              <a:gd name="connsiteY1" fmla="*/ 0 h 10046"/>
              <a:gd name="connsiteX2" fmla="*/ 10000 w 10000"/>
              <a:gd name="connsiteY2" fmla="*/ 5000 h 10046"/>
              <a:gd name="connsiteX3" fmla="*/ 10000 w 10000"/>
              <a:gd name="connsiteY3" fmla="*/ 5000 h 10046"/>
              <a:gd name="connsiteX4" fmla="*/ 8430 w 10000"/>
              <a:gd name="connsiteY4" fmla="*/ 10000 h 10046"/>
              <a:gd name="connsiteX5" fmla="*/ 1417 w 10000"/>
              <a:gd name="connsiteY5" fmla="*/ 10046 h 10046"/>
              <a:gd name="connsiteX0" fmla="*/ 0 w 10000"/>
              <a:gd name="connsiteY0" fmla="*/ 0 h 10090"/>
              <a:gd name="connsiteX1" fmla="*/ 8430 w 10000"/>
              <a:gd name="connsiteY1" fmla="*/ 0 h 10090"/>
              <a:gd name="connsiteX2" fmla="*/ 10000 w 10000"/>
              <a:gd name="connsiteY2" fmla="*/ 5000 h 10090"/>
              <a:gd name="connsiteX3" fmla="*/ 10000 w 10000"/>
              <a:gd name="connsiteY3" fmla="*/ 5000 h 10090"/>
              <a:gd name="connsiteX4" fmla="*/ 8430 w 10000"/>
              <a:gd name="connsiteY4" fmla="*/ 10000 h 10090"/>
              <a:gd name="connsiteX5" fmla="*/ 2252 w 10000"/>
              <a:gd name="connsiteY5" fmla="*/ 10090 h 10090"/>
              <a:gd name="connsiteX0" fmla="*/ 0 w 10000"/>
              <a:gd name="connsiteY0" fmla="*/ 0 h 10090"/>
              <a:gd name="connsiteX1" fmla="*/ 8430 w 10000"/>
              <a:gd name="connsiteY1" fmla="*/ 0 h 10090"/>
              <a:gd name="connsiteX2" fmla="*/ 10000 w 10000"/>
              <a:gd name="connsiteY2" fmla="*/ 5000 h 10090"/>
              <a:gd name="connsiteX3" fmla="*/ 10000 w 10000"/>
              <a:gd name="connsiteY3" fmla="*/ 5000 h 10090"/>
              <a:gd name="connsiteX4" fmla="*/ 8430 w 10000"/>
              <a:gd name="connsiteY4" fmla="*/ 10000 h 10090"/>
              <a:gd name="connsiteX5" fmla="*/ 2229 w 10000"/>
              <a:gd name="connsiteY5" fmla="*/ 10090 h 10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90">
                <a:moveTo>
                  <a:pt x="0" y="0"/>
                </a:moveTo>
                <a:lnTo>
                  <a:pt x="8430" y="0"/>
                </a:lnTo>
                <a:cubicBezTo>
                  <a:pt x="9296" y="0"/>
                  <a:pt x="10000" y="2243"/>
                  <a:pt x="10000" y="5000"/>
                </a:cubicBezTo>
                <a:lnTo>
                  <a:pt x="10000" y="5000"/>
                </a:lnTo>
                <a:cubicBezTo>
                  <a:pt x="10000" y="7768"/>
                  <a:pt x="9296" y="10000"/>
                  <a:pt x="8430" y="10000"/>
                </a:cubicBezTo>
                <a:lnTo>
                  <a:pt x="2229" y="10090"/>
                </a:lnTo>
              </a:path>
            </a:pathLst>
          </a:custGeom>
          <a:noFill/>
          <a:ln w="76200" cap="flat">
            <a:solidFill>
              <a:schemeClr val="bg1">
                <a:lumMod val="85000"/>
              </a:schemeClr>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3" name="Afbeelding 14">
            <a:extLst>
              <a:ext uri="{FF2B5EF4-FFF2-40B4-BE49-F238E27FC236}">
                <a16:creationId xmlns:a16="http://schemas.microsoft.com/office/drawing/2014/main" id="{9AE6CB2E-0815-3E56-8E13-5CBB38C42670}"/>
              </a:ext>
            </a:extLst>
          </p:cNvPr>
          <p:cNvPicPr>
            <a:picLocks noChangeAspect="1"/>
          </p:cNvPicPr>
          <p:nvPr/>
        </p:nvPicPr>
        <p:blipFill>
          <a:blip r:embed="rId2"/>
          <a:srcRect/>
          <a:stretch/>
        </p:blipFill>
        <p:spPr>
          <a:xfrm>
            <a:off x="1417229" y="1549926"/>
            <a:ext cx="995154" cy="995154"/>
          </a:xfrm>
          <a:prstGeom prst="rect">
            <a:avLst/>
          </a:prstGeom>
        </p:spPr>
      </p:pic>
      <p:sp>
        <p:nvSpPr>
          <p:cNvPr id="2" name="Title 1">
            <a:extLst>
              <a:ext uri="{FF2B5EF4-FFF2-40B4-BE49-F238E27FC236}">
                <a16:creationId xmlns:a16="http://schemas.microsoft.com/office/drawing/2014/main" id="{505F4C23-7B10-CE2E-9D41-3D4855FDF1FB}"/>
              </a:ext>
            </a:extLst>
          </p:cNvPr>
          <p:cNvSpPr>
            <a:spLocks noGrp="1"/>
          </p:cNvSpPr>
          <p:nvPr>
            <p:ph type="ctrTitle"/>
          </p:nvPr>
        </p:nvSpPr>
        <p:spPr/>
        <p:txBody>
          <a:bodyPr/>
          <a:lstStyle/>
          <a:p>
            <a:r>
              <a:rPr lang="en-GB" dirty="0"/>
              <a:t>In-house Connected Solutions</a:t>
            </a:r>
          </a:p>
        </p:txBody>
      </p:sp>
      <p:sp>
        <p:nvSpPr>
          <p:cNvPr id="3" name="Subtitle 2">
            <a:extLst>
              <a:ext uri="{FF2B5EF4-FFF2-40B4-BE49-F238E27FC236}">
                <a16:creationId xmlns:a16="http://schemas.microsoft.com/office/drawing/2014/main" id="{2A9FC5F6-C9CB-2FB9-5BDF-CECA90A8BF1D}"/>
              </a:ext>
            </a:extLst>
          </p:cNvPr>
          <p:cNvSpPr>
            <a:spLocks noGrp="1"/>
          </p:cNvSpPr>
          <p:nvPr>
            <p:ph type="subTitle" idx="1"/>
          </p:nvPr>
        </p:nvSpPr>
        <p:spPr/>
        <p:txBody>
          <a:bodyPr/>
          <a:lstStyle/>
          <a:p>
            <a:r>
              <a:rPr lang="en-GB" dirty="0"/>
              <a:t>IsoMatch FarmCentre</a:t>
            </a:r>
          </a:p>
        </p:txBody>
      </p:sp>
      <p:sp>
        <p:nvSpPr>
          <p:cNvPr id="5" name="Shape 1155">
            <a:extLst>
              <a:ext uri="{FF2B5EF4-FFF2-40B4-BE49-F238E27FC236}">
                <a16:creationId xmlns:a16="http://schemas.microsoft.com/office/drawing/2014/main" id="{10BF8523-A920-8435-0203-8CEA160716B9}"/>
              </a:ext>
            </a:extLst>
          </p:cNvPr>
          <p:cNvSpPr/>
          <p:nvPr/>
        </p:nvSpPr>
        <p:spPr>
          <a:xfrm>
            <a:off x="761821" y="2702054"/>
            <a:ext cx="2226003" cy="461665"/>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1600"/>
              </a:lnSpc>
              <a:spcBef>
                <a:spcPts val="0"/>
              </a:spcBef>
            </a:pPr>
            <a:r>
              <a:rPr lang="en-US" sz="1000" dirty="0">
                <a:solidFill>
                  <a:schemeClr val="bg1">
                    <a:lumMod val="50000"/>
                  </a:schemeClr>
                </a:solidFill>
                <a:latin typeface="Arial" panose="020B0604020202020204" pitchFamily="34" charset="0"/>
                <a:cs typeface="Arial" panose="020B0604020202020204" pitchFamily="34" charset="0"/>
              </a:rPr>
              <a:t> KvG brands spreaders, sprayers, seeder and baler</a:t>
            </a:r>
          </a:p>
        </p:txBody>
      </p:sp>
      <p:sp>
        <p:nvSpPr>
          <p:cNvPr id="6" name="Shape 1155">
            <a:extLst>
              <a:ext uri="{FF2B5EF4-FFF2-40B4-BE49-F238E27FC236}">
                <a16:creationId xmlns:a16="http://schemas.microsoft.com/office/drawing/2014/main" id="{38702C20-75C6-FD18-FDBF-05BDECEFA68D}"/>
              </a:ext>
            </a:extLst>
          </p:cNvPr>
          <p:cNvSpPr/>
          <p:nvPr/>
        </p:nvSpPr>
        <p:spPr>
          <a:xfrm>
            <a:off x="761822" y="2400015"/>
            <a:ext cx="2226002" cy="29495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1900"/>
              </a:lnSpc>
              <a:spcBef>
                <a:spcPts val="0"/>
              </a:spcBef>
            </a:pPr>
            <a:r>
              <a:rPr lang="en-US" sz="1400" b="1" dirty="0">
                <a:solidFill>
                  <a:schemeClr val="accent1"/>
                </a:solidFill>
                <a:latin typeface="Arial" panose="020B0604020202020204" pitchFamily="34" charset="0"/>
                <a:cs typeface="Arial" panose="020B0604020202020204" pitchFamily="34" charset="0"/>
              </a:rPr>
              <a:t>ISOBUS Implements</a:t>
            </a:r>
          </a:p>
        </p:txBody>
      </p:sp>
      <p:sp>
        <p:nvSpPr>
          <p:cNvPr id="7" name="Shape 1155">
            <a:extLst>
              <a:ext uri="{FF2B5EF4-FFF2-40B4-BE49-F238E27FC236}">
                <a16:creationId xmlns:a16="http://schemas.microsoft.com/office/drawing/2014/main" id="{80F4602B-38F0-278F-F4D6-21494FAECE9F}"/>
              </a:ext>
            </a:extLst>
          </p:cNvPr>
          <p:cNvSpPr/>
          <p:nvPr/>
        </p:nvSpPr>
        <p:spPr>
          <a:xfrm>
            <a:off x="1086239" y="4156896"/>
            <a:ext cx="1889268" cy="27488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1900"/>
              </a:lnSpc>
              <a:spcBef>
                <a:spcPts val="0"/>
              </a:spcBef>
            </a:pPr>
            <a:r>
              <a:rPr lang="en-US" sz="1400" b="1" dirty="0">
                <a:solidFill>
                  <a:schemeClr val="accent5"/>
                </a:solidFill>
                <a:latin typeface="Arial" panose="020B0604020202020204" pitchFamily="34" charset="0"/>
                <a:cs typeface="Arial" panose="020B0604020202020204" pitchFamily="34" charset="0"/>
              </a:rPr>
              <a:t>Connected User</a:t>
            </a:r>
          </a:p>
        </p:txBody>
      </p:sp>
      <p:sp>
        <p:nvSpPr>
          <p:cNvPr id="8" name="Shape 1155">
            <a:extLst>
              <a:ext uri="{FF2B5EF4-FFF2-40B4-BE49-F238E27FC236}">
                <a16:creationId xmlns:a16="http://schemas.microsoft.com/office/drawing/2014/main" id="{054E679B-F0A3-267B-1779-327939C3EA27}"/>
              </a:ext>
            </a:extLst>
          </p:cNvPr>
          <p:cNvSpPr/>
          <p:nvPr/>
        </p:nvSpPr>
        <p:spPr>
          <a:xfrm>
            <a:off x="4343961" y="2672437"/>
            <a:ext cx="1890733" cy="461665"/>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1600"/>
              </a:lnSpc>
              <a:spcBef>
                <a:spcPts val="0"/>
              </a:spcBef>
            </a:pPr>
            <a:r>
              <a:rPr lang="en-US" sz="1000" dirty="0" err="1">
                <a:solidFill>
                  <a:schemeClr val="bg1">
                    <a:lumMod val="50000"/>
                  </a:schemeClr>
                </a:solidFill>
                <a:latin typeface="Arial" panose="020B0604020202020204" pitchFamily="34" charset="0"/>
                <a:cs typeface="Arial" panose="020B0604020202020204" pitchFamily="34" charset="0"/>
              </a:rPr>
              <a:t>IsoMatch</a:t>
            </a:r>
            <a:r>
              <a:rPr lang="en-US" sz="1000" dirty="0">
                <a:solidFill>
                  <a:schemeClr val="bg1">
                    <a:lumMod val="50000"/>
                  </a:schemeClr>
                </a:solidFill>
                <a:latin typeface="Arial" panose="020B0604020202020204" pitchFamily="34" charset="0"/>
                <a:cs typeface="Arial" panose="020B0604020202020204" pitchFamily="34" charset="0"/>
              </a:rPr>
              <a:t> </a:t>
            </a:r>
            <a:r>
              <a:rPr lang="en-US" sz="1000" dirty="0" err="1">
                <a:solidFill>
                  <a:schemeClr val="bg1">
                    <a:lumMod val="50000"/>
                  </a:schemeClr>
                </a:solidFill>
                <a:latin typeface="Arial" panose="020B0604020202020204" pitchFamily="34" charset="0"/>
                <a:cs typeface="Arial" panose="020B0604020202020204" pitchFamily="34" charset="0"/>
              </a:rPr>
              <a:t>Tellus</a:t>
            </a:r>
            <a:r>
              <a:rPr lang="en-US" sz="1000" dirty="0">
                <a:solidFill>
                  <a:schemeClr val="bg1">
                    <a:lumMod val="50000"/>
                  </a:schemeClr>
                </a:solidFill>
                <a:latin typeface="Arial" panose="020B0604020202020204" pitchFamily="34" charset="0"/>
                <a:cs typeface="Arial" panose="020B0604020202020204" pitchFamily="34" charset="0"/>
              </a:rPr>
              <a:t> GO+</a:t>
            </a:r>
          </a:p>
          <a:p>
            <a:pPr algn="ctr">
              <a:lnSpc>
                <a:spcPts val="1600"/>
              </a:lnSpc>
              <a:spcBef>
                <a:spcPts val="0"/>
              </a:spcBef>
            </a:pPr>
            <a:r>
              <a:rPr lang="en-US" sz="1000" dirty="0" err="1">
                <a:solidFill>
                  <a:schemeClr val="bg1">
                    <a:lumMod val="50000"/>
                  </a:schemeClr>
                </a:solidFill>
                <a:latin typeface="Arial" panose="020B0604020202020204" pitchFamily="34" charset="0"/>
                <a:cs typeface="Arial" panose="020B0604020202020204" pitchFamily="34" charset="0"/>
              </a:rPr>
              <a:t>IsoMatch</a:t>
            </a:r>
            <a:r>
              <a:rPr lang="en-US" sz="1000" dirty="0">
                <a:solidFill>
                  <a:schemeClr val="bg1">
                    <a:lumMod val="50000"/>
                  </a:schemeClr>
                </a:solidFill>
                <a:latin typeface="Arial" panose="020B0604020202020204" pitchFamily="34" charset="0"/>
                <a:cs typeface="Arial" panose="020B0604020202020204" pitchFamily="34" charset="0"/>
              </a:rPr>
              <a:t> </a:t>
            </a:r>
            <a:r>
              <a:rPr lang="en-US" sz="1000" dirty="0" err="1">
                <a:solidFill>
                  <a:schemeClr val="bg1">
                    <a:lumMod val="50000"/>
                  </a:schemeClr>
                </a:solidFill>
                <a:latin typeface="Arial" panose="020B0604020202020204" pitchFamily="34" charset="0"/>
                <a:cs typeface="Arial" panose="020B0604020202020204" pitchFamily="34" charset="0"/>
              </a:rPr>
              <a:t>Tellus</a:t>
            </a:r>
            <a:r>
              <a:rPr lang="en-US" sz="1000" dirty="0">
                <a:solidFill>
                  <a:schemeClr val="bg1">
                    <a:lumMod val="50000"/>
                  </a:schemeClr>
                </a:solidFill>
                <a:latin typeface="Arial" panose="020B0604020202020204" pitchFamily="34" charset="0"/>
                <a:cs typeface="Arial" panose="020B0604020202020204" pitchFamily="34" charset="0"/>
              </a:rPr>
              <a:t> PRO</a:t>
            </a:r>
          </a:p>
        </p:txBody>
      </p:sp>
      <p:sp>
        <p:nvSpPr>
          <p:cNvPr id="9" name="Shape 1155">
            <a:extLst>
              <a:ext uri="{FF2B5EF4-FFF2-40B4-BE49-F238E27FC236}">
                <a16:creationId xmlns:a16="http://schemas.microsoft.com/office/drawing/2014/main" id="{14F645E9-F378-791F-ADDF-946DF24FCE38}"/>
              </a:ext>
            </a:extLst>
          </p:cNvPr>
          <p:cNvSpPr/>
          <p:nvPr/>
        </p:nvSpPr>
        <p:spPr>
          <a:xfrm>
            <a:off x="3206925" y="2406948"/>
            <a:ext cx="2980877" cy="25564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1700"/>
              </a:lnSpc>
              <a:spcBef>
                <a:spcPts val="0"/>
              </a:spcBef>
            </a:pPr>
            <a:r>
              <a:rPr lang="en-US" sz="1400" b="1" dirty="0">
                <a:solidFill>
                  <a:schemeClr val="accent2"/>
                </a:solidFill>
                <a:latin typeface="Arial" panose="020B0604020202020204" pitchFamily="34" charset="0"/>
                <a:cs typeface="Arial" panose="020B0604020202020204" pitchFamily="34" charset="0"/>
              </a:rPr>
              <a:t>Implement gateway or terminal</a:t>
            </a:r>
          </a:p>
        </p:txBody>
      </p:sp>
      <p:sp>
        <p:nvSpPr>
          <p:cNvPr id="10" name="Shape 1155">
            <a:extLst>
              <a:ext uri="{FF2B5EF4-FFF2-40B4-BE49-F238E27FC236}">
                <a16:creationId xmlns:a16="http://schemas.microsoft.com/office/drawing/2014/main" id="{08545040-8509-6CD5-8243-E637033DAC78}"/>
              </a:ext>
            </a:extLst>
          </p:cNvPr>
          <p:cNvSpPr/>
          <p:nvPr/>
        </p:nvSpPr>
        <p:spPr>
          <a:xfrm>
            <a:off x="3616332" y="4156896"/>
            <a:ext cx="2358544" cy="25564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1700"/>
              </a:lnSpc>
              <a:spcBef>
                <a:spcPts val="0"/>
              </a:spcBef>
            </a:pPr>
            <a:r>
              <a:rPr lang="en-US" sz="1400" b="1" dirty="0" err="1">
                <a:solidFill>
                  <a:schemeClr val="accent4">
                    <a:lumMod val="75000"/>
                  </a:schemeClr>
                </a:solidFill>
                <a:latin typeface="Arial" panose="020B0604020202020204" pitchFamily="34" charset="0"/>
                <a:cs typeface="Arial" panose="020B0604020202020204" pitchFamily="34" charset="0"/>
              </a:rPr>
              <a:t>IsoMatch</a:t>
            </a:r>
            <a:r>
              <a:rPr lang="en-US" sz="1400" b="1" dirty="0">
                <a:solidFill>
                  <a:schemeClr val="accent4">
                    <a:lumMod val="75000"/>
                  </a:schemeClr>
                </a:solidFill>
                <a:latin typeface="Arial" panose="020B0604020202020204" pitchFamily="34" charset="0"/>
                <a:cs typeface="Arial" panose="020B0604020202020204" pitchFamily="34" charset="0"/>
              </a:rPr>
              <a:t> </a:t>
            </a:r>
            <a:r>
              <a:rPr lang="en-US" sz="1400" b="1" dirty="0" err="1">
                <a:solidFill>
                  <a:schemeClr val="accent4">
                    <a:lumMod val="75000"/>
                  </a:schemeClr>
                </a:solidFill>
                <a:latin typeface="Arial" panose="020B0604020202020204" pitchFamily="34" charset="0"/>
                <a:cs typeface="Arial" panose="020B0604020202020204" pitchFamily="34" charset="0"/>
              </a:rPr>
              <a:t>FarmCentre</a:t>
            </a:r>
            <a:endParaRPr lang="en-US" sz="1400" b="1" dirty="0">
              <a:solidFill>
                <a:schemeClr val="accent4">
                  <a:lumMod val="75000"/>
                </a:schemeClr>
              </a:solidFill>
              <a:latin typeface="Arial" panose="020B0604020202020204" pitchFamily="34" charset="0"/>
              <a:cs typeface="Arial" panose="020B0604020202020204" pitchFamily="34" charset="0"/>
            </a:endParaRPr>
          </a:p>
        </p:txBody>
      </p:sp>
      <p:sp>
        <p:nvSpPr>
          <p:cNvPr id="11" name="Shape 1155">
            <a:extLst>
              <a:ext uri="{FF2B5EF4-FFF2-40B4-BE49-F238E27FC236}">
                <a16:creationId xmlns:a16="http://schemas.microsoft.com/office/drawing/2014/main" id="{B0317D0A-B272-4CF3-AEB2-FFA3ADFD0D13}"/>
              </a:ext>
            </a:extLst>
          </p:cNvPr>
          <p:cNvSpPr/>
          <p:nvPr/>
        </p:nvSpPr>
        <p:spPr>
          <a:xfrm>
            <a:off x="1086238" y="4478116"/>
            <a:ext cx="1889269" cy="439544"/>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1600"/>
              </a:lnSpc>
              <a:spcBef>
                <a:spcPts val="0"/>
              </a:spcBef>
            </a:pPr>
            <a:r>
              <a:rPr lang="en-US" sz="1000" dirty="0">
                <a:solidFill>
                  <a:schemeClr val="bg1">
                    <a:lumMod val="50000"/>
                  </a:schemeClr>
                </a:solidFill>
                <a:latin typeface="Arial" panose="020B0604020202020204" pitchFamily="34" charset="0"/>
                <a:cs typeface="Arial" panose="020B0604020202020204" pitchFamily="34" charset="0"/>
              </a:rPr>
              <a:t>Enjoy the </a:t>
            </a:r>
            <a:r>
              <a:rPr lang="en-US" sz="1000" dirty="0" err="1">
                <a:solidFill>
                  <a:schemeClr val="bg1">
                    <a:lumMod val="50000"/>
                  </a:schemeClr>
                </a:solidFill>
                <a:latin typeface="Arial" panose="020B0604020202020204" pitchFamily="34" charset="0"/>
                <a:cs typeface="Arial" panose="020B0604020202020204" pitchFamily="34" charset="0"/>
              </a:rPr>
              <a:t>IsoMatch</a:t>
            </a:r>
            <a:r>
              <a:rPr lang="en-US" sz="1000" dirty="0">
                <a:solidFill>
                  <a:schemeClr val="bg1">
                    <a:lumMod val="50000"/>
                  </a:schemeClr>
                </a:solidFill>
                <a:latin typeface="Arial" panose="020B0604020202020204" pitchFamily="34" charset="0"/>
                <a:cs typeface="Arial" panose="020B0604020202020204" pitchFamily="34" charset="0"/>
              </a:rPr>
              <a:t> </a:t>
            </a:r>
            <a:r>
              <a:rPr lang="en-US" sz="1000" dirty="0" err="1">
                <a:solidFill>
                  <a:schemeClr val="bg1">
                    <a:lumMod val="50000"/>
                  </a:schemeClr>
                </a:solidFill>
                <a:latin typeface="Arial" panose="020B0604020202020204" pitchFamily="34" charset="0"/>
                <a:cs typeface="Arial" panose="020B0604020202020204" pitchFamily="34" charset="0"/>
              </a:rPr>
              <a:t>FarmCentre</a:t>
            </a:r>
            <a:r>
              <a:rPr lang="en-US" sz="1000" dirty="0">
                <a:solidFill>
                  <a:schemeClr val="bg1">
                    <a:lumMod val="50000"/>
                  </a:schemeClr>
                </a:solidFill>
                <a:latin typeface="Arial" panose="020B0604020202020204" pitchFamily="34" charset="0"/>
                <a:cs typeface="Arial" panose="020B0604020202020204" pitchFamily="34" charset="0"/>
              </a:rPr>
              <a:t> journey</a:t>
            </a:r>
            <a:r>
              <a:rPr lang="en-US" sz="1000" b="1" dirty="0">
                <a:solidFill>
                  <a:schemeClr val="bg1">
                    <a:lumMod val="50000"/>
                  </a:schemeClr>
                </a:solidFill>
                <a:latin typeface="Arial" panose="020B0604020202020204" pitchFamily="34" charset="0"/>
                <a:cs typeface="Arial" panose="020B0604020202020204" pitchFamily="34" charset="0"/>
              </a:rPr>
              <a:t>!</a:t>
            </a:r>
          </a:p>
        </p:txBody>
      </p:sp>
      <p:sp>
        <p:nvSpPr>
          <p:cNvPr id="12" name="Shape 1155">
            <a:extLst>
              <a:ext uri="{FF2B5EF4-FFF2-40B4-BE49-F238E27FC236}">
                <a16:creationId xmlns:a16="http://schemas.microsoft.com/office/drawing/2014/main" id="{F0EFE3EB-3A23-68A8-A743-0D5B522AC03C}"/>
              </a:ext>
            </a:extLst>
          </p:cNvPr>
          <p:cNvSpPr/>
          <p:nvPr/>
        </p:nvSpPr>
        <p:spPr>
          <a:xfrm>
            <a:off x="3613862" y="4478116"/>
            <a:ext cx="2358544" cy="439544"/>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1600"/>
              </a:lnSpc>
              <a:spcBef>
                <a:spcPts val="0"/>
              </a:spcBef>
            </a:pPr>
            <a:r>
              <a:rPr lang="en-US" sz="1000" dirty="0">
                <a:solidFill>
                  <a:schemeClr val="bg1">
                    <a:lumMod val="50000"/>
                  </a:schemeClr>
                </a:solidFill>
                <a:latin typeface="Arial" panose="020B0604020202020204" pitchFamily="34" charset="0"/>
                <a:cs typeface="Arial" panose="020B0604020202020204" pitchFamily="34" charset="0"/>
              </a:rPr>
              <a:t>Starter kit with 4G dongle, 2 year of license, data and </a:t>
            </a:r>
            <a:r>
              <a:rPr lang="en-US" sz="1000" dirty="0" err="1">
                <a:solidFill>
                  <a:schemeClr val="bg1">
                    <a:lumMod val="50000"/>
                  </a:schemeClr>
                </a:solidFill>
                <a:latin typeface="Arial" panose="020B0604020202020204" pitchFamily="34" charset="0"/>
                <a:cs typeface="Arial" panose="020B0604020202020204" pitchFamily="34" charset="0"/>
              </a:rPr>
              <a:t>MyDataPlant</a:t>
            </a:r>
            <a:r>
              <a:rPr lang="en-US" sz="1000" dirty="0">
                <a:solidFill>
                  <a:schemeClr val="bg1">
                    <a:lumMod val="50000"/>
                  </a:schemeClr>
                </a:solidFill>
                <a:latin typeface="Arial" panose="020B0604020202020204" pitchFamily="34" charset="0"/>
                <a:cs typeface="Arial" panose="020B0604020202020204" pitchFamily="34" charset="0"/>
              </a:rPr>
              <a:t> </a:t>
            </a:r>
            <a:r>
              <a:rPr lang="en-GB" sz="1000" dirty="0">
                <a:solidFill>
                  <a:schemeClr val="bg1">
                    <a:lumMod val="50000"/>
                  </a:schemeClr>
                </a:solidFill>
                <a:latin typeface="Arial" panose="020B0604020202020204" pitchFamily="34" charset="0"/>
                <a:cs typeface="Arial" panose="020B0604020202020204" pitchFamily="34" charset="0"/>
              </a:rPr>
              <a:t>voucher</a:t>
            </a:r>
            <a:endParaRPr lang="en-US" sz="1000" dirty="0">
              <a:solidFill>
                <a:schemeClr val="bg1">
                  <a:lumMod val="50000"/>
                </a:schemeClr>
              </a:solidFill>
              <a:latin typeface="Arial" panose="020B0604020202020204" pitchFamily="34" charset="0"/>
              <a:cs typeface="Arial" panose="020B0604020202020204" pitchFamily="34" charset="0"/>
            </a:endParaRPr>
          </a:p>
        </p:txBody>
      </p:sp>
      <p:pic>
        <p:nvPicPr>
          <p:cNvPr id="14" name="Afbeelding 10">
            <a:extLst>
              <a:ext uri="{FF2B5EF4-FFF2-40B4-BE49-F238E27FC236}">
                <a16:creationId xmlns:a16="http://schemas.microsoft.com/office/drawing/2014/main" id="{0F577550-7C69-E128-5535-9624DDFD4C3B}"/>
              </a:ext>
            </a:extLst>
          </p:cNvPr>
          <p:cNvPicPr>
            <a:picLocks noChangeAspect="1"/>
          </p:cNvPicPr>
          <p:nvPr/>
        </p:nvPicPr>
        <p:blipFill>
          <a:blip r:embed="rId3"/>
          <a:srcRect/>
          <a:stretch/>
        </p:blipFill>
        <p:spPr>
          <a:xfrm>
            <a:off x="6240622" y="2326428"/>
            <a:ext cx="1556697" cy="1037797"/>
          </a:xfrm>
          <a:prstGeom prst="rect">
            <a:avLst/>
          </a:prstGeom>
        </p:spPr>
      </p:pic>
      <p:pic>
        <p:nvPicPr>
          <p:cNvPr id="15" name="Afbeelding 6">
            <a:extLst>
              <a:ext uri="{FF2B5EF4-FFF2-40B4-BE49-F238E27FC236}">
                <a16:creationId xmlns:a16="http://schemas.microsoft.com/office/drawing/2014/main" id="{BE453C82-AD7B-50C8-CFD4-437E54C14BC2}"/>
              </a:ext>
            </a:extLst>
          </p:cNvPr>
          <p:cNvPicPr>
            <a:picLocks noChangeAspect="1"/>
          </p:cNvPicPr>
          <p:nvPr/>
        </p:nvPicPr>
        <p:blipFill>
          <a:blip r:embed="rId4"/>
          <a:srcRect/>
          <a:stretch/>
        </p:blipFill>
        <p:spPr>
          <a:xfrm>
            <a:off x="4872516" y="1581328"/>
            <a:ext cx="739840" cy="757868"/>
          </a:xfrm>
          <a:prstGeom prst="rect">
            <a:avLst/>
          </a:prstGeom>
        </p:spPr>
      </p:pic>
      <p:sp>
        <p:nvSpPr>
          <p:cNvPr id="18" name="Shape 1155">
            <a:extLst>
              <a:ext uri="{FF2B5EF4-FFF2-40B4-BE49-F238E27FC236}">
                <a16:creationId xmlns:a16="http://schemas.microsoft.com/office/drawing/2014/main" id="{C8F43D1B-241D-784A-6496-EDF9189B0DC6}"/>
              </a:ext>
            </a:extLst>
          </p:cNvPr>
          <p:cNvSpPr/>
          <p:nvPr/>
        </p:nvSpPr>
        <p:spPr>
          <a:xfrm>
            <a:off x="7223929" y="2624698"/>
            <a:ext cx="1890733" cy="479113"/>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1900"/>
              </a:lnSpc>
              <a:spcBef>
                <a:spcPts val="0"/>
              </a:spcBef>
            </a:pPr>
            <a:r>
              <a:rPr lang="en-US" sz="1400" b="1" dirty="0">
                <a:solidFill>
                  <a:schemeClr val="accent3">
                    <a:lumMod val="75000"/>
                  </a:schemeClr>
                </a:solidFill>
                <a:latin typeface="Arial" panose="020B0604020202020204" pitchFamily="34" charset="0"/>
                <a:cs typeface="Arial" panose="020B0604020202020204" pitchFamily="34" charset="0"/>
              </a:rPr>
              <a:t>Terminal</a:t>
            </a:r>
          </a:p>
          <a:p>
            <a:pPr>
              <a:lnSpc>
                <a:spcPts val="1900"/>
              </a:lnSpc>
              <a:spcBef>
                <a:spcPts val="0"/>
              </a:spcBef>
            </a:pPr>
            <a:r>
              <a:rPr lang="en-US" sz="1400" b="1" dirty="0">
                <a:solidFill>
                  <a:schemeClr val="accent3">
                    <a:lumMod val="75000"/>
                  </a:schemeClr>
                </a:solidFill>
                <a:latin typeface="Arial" panose="020B0604020202020204" pitchFamily="34" charset="0"/>
                <a:cs typeface="Arial" panose="020B0604020202020204" pitchFamily="34" charset="0"/>
              </a:rPr>
              <a:t>Licenses</a:t>
            </a:r>
          </a:p>
        </p:txBody>
      </p:sp>
      <p:grpSp>
        <p:nvGrpSpPr>
          <p:cNvPr id="19" name="Group 18">
            <a:extLst>
              <a:ext uri="{FF2B5EF4-FFF2-40B4-BE49-F238E27FC236}">
                <a16:creationId xmlns:a16="http://schemas.microsoft.com/office/drawing/2014/main" id="{747A42DF-4ECF-BBC8-DC80-A311DC084056}"/>
              </a:ext>
            </a:extLst>
          </p:cNvPr>
          <p:cNvGrpSpPr/>
          <p:nvPr/>
        </p:nvGrpSpPr>
        <p:grpSpPr>
          <a:xfrm>
            <a:off x="7223929" y="2624698"/>
            <a:ext cx="1893192" cy="1121040"/>
            <a:chOff x="9175712" y="1507942"/>
            <a:chExt cx="2275940" cy="1782797"/>
          </a:xfrm>
        </p:grpSpPr>
        <p:sp>
          <p:nvSpPr>
            <p:cNvPr id="20" name="Shape 1155">
              <a:extLst>
                <a:ext uri="{FF2B5EF4-FFF2-40B4-BE49-F238E27FC236}">
                  <a16:creationId xmlns:a16="http://schemas.microsoft.com/office/drawing/2014/main" id="{5504D2C0-AF39-81FD-CAF4-61E3B5DF4745}"/>
                </a:ext>
              </a:extLst>
            </p:cNvPr>
            <p:cNvSpPr/>
            <p:nvPr/>
          </p:nvSpPr>
          <p:spPr>
            <a:xfrm>
              <a:off x="9276616" y="2230245"/>
              <a:ext cx="2175036" cy="1060494"/>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1600"/>
                </a:lnSpc>
                <a:spcBef>
                  <a:spcPts val="0"/>
                </a:spcBef>
              </a:pPr>
              <a:r>
                <a:rPr lang="en-US" sz="1000" dirty="0">
                  <a:solidFill>
                    <a:schemeClr val="bg1">
                      <a:lumMod val="50000"/>
                    </a:schemeClr>
                  </a:solidFill>
                  <a:latin typeface="Arial" panose="020B0604020202020204" pitchFamily="34" charset="0"/>
                  <a:cs typeface="Arial" panose="020B0604020202020204" pitchFamily="34" charset="0"/>
                </a:rPr>
                <a:t>IsoMatch GEO-VR</a:t>
              </a:r>
            </a:p>
            <a:p>
              <a:pPr>
                <a:lnSpc>
                  <a:spcPts val="1600"/>
                </a:lnSpc>
                <a:spcBef>
                  <a:spcPts val="0"/>
                </a:spcBef>
              </a:pPr>
              <a:r>
                <a:rPr lang="en-US" sz="1000" dirty="0">
                  <a:solidFill>
                    <a:schemeClr val="bg1">
                      <a:lumMod val="50000"/>
                    </a:schemeClr>
                  </a:solidFill>
                  <a:latin typeface="Arial" panose="020B0604020202020204" pitchFamily="34" charset="0"/>
                  <a:cs typeface="Arial" panose="020B0604020202020204" pitchFamily="34" charset="0"/>
                </a:rPr>
                <a:t>IsoMatch GEOCONTROL</a:t>
              </a:r>
            </a:p>
            <a:p>
              <a:pPr>
                <a:lnSpc>
                  <a:spcPts val="1600"/>
                </a:lnSpc>
                <a:spcBef>
                  <a:spcPts val="0"/>
                </a:spcBef>
              </a:pPr>
              <a:endParaRPr lang="en-US" sz="1000" dirty="0">
                <a:solidFill>
                  <a:schemeClr val="bg1">
                    <a:lumMod val="50000"/>
                  </a:schemeClr>
                </a:solidFill>
                <a:latin typeface="Arial" panose="020B0604020202020204" pitchFamily="34" charset="0"/>
                <a:cs typeface="Arial" panose="020B0604020202020204" pitchFamily="34" charset="0"/>
              </a:endParaRPr>
            </a:p>
          </p:txBody>
        </p:sp>
        <p:sp>
          <p:nvSpPr>
            <p:cNvPr id="21" name="Shape 1155">
              <a:extLst>
                <a:ext uri="{FF2B5EF4-FFF2-40B4-BE49-F238E27FC236}">
                  <a16:creationId xmlns:a16="http://schemas.microsoft.com/office/drawing/2014/main" id="{6A6F894F-C1B2-8EC0-6B88-8D493BC63AEE}"/>
                </a:ext>
              </a:extLst>
            </p:cNvPr>
            <p:cNvSpPr/>
            <p:nvPr/>
          </p:nvSpPr>
          <p:spPr>
            <a:xfrm>
              <a:off x="9175712" y="1507942"/>
              <a:ext cx="2272984" cy="761937"/>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nSpc>
                  <a:spcPts val="1900"/>
                </a:lnSpc>
                <a:spcBef>
                  <a:spcPts val="0"/>
                </a:spcBef>
              </a:pPr>
              <a:r>
                <a:rPr lang="en-US" sz="1400" b="1" dirty="0">
                  <a:solidFill>
                    <a:schemeClr val="accent3">
                      <a:lumMod val="75000"/>
                    </a:schemeClr>
                  </a:solidFill>
                  <a:latin typeface="Arial" panose="020B0604020202020204" pitchFamily="34" charset="0"/>
                  <a:cs typeface="Arial" panose="020B0604020202020204" pitchFamily="34" charset="0"/>
                </a:rPr>
                <a:t>Terminal</a:t>
              </a:r>
            </a:p>
            <a:p>
              <a:pPr>
                <a:lnSpc>
                  <a:spcPts val="1900"/>
                </a:lnSpc>
                <a:spcBef>
                  <a:spcPts val="0"/>
                </a:spcBef>
              </a:pPr>
              <a:r>
                <a:rPr lang="en-US" sz="1400" b="1" dirty="0">
                  <a:solidFill>
                    <a:schemeClr val="accent3">
                      <a:lumMod val="75000"/>
                    </a:schemeClr>
                  </a:solidFill>
                  <a:latin typeface="Arial" panose="020B0604020202020204" pitchFamily="34" charset="0"/>
                  <a:cs typeface="Arial" panose="020B0604020202020204" pitchFamily="34" charset="0"/>
                </a:rPr>
                <a:t>Licenses</a:t>
              </a:r>
            </a:p>
          </p:txBody>
        </p:sp>
      </p:grpSp>
      <p:sp>
        <p:nvSpPr>
          <p:cNvPr id="22" name="Shape 1155">
            <a:extLst>
              <a:ext uri="{FF2B5EF4-FFF2-40B4-BE49-F238E27FC236}">
                <a16:creationId xmlns:a16="http://schemas.microsoft.com/office/drawing/2014/main" id="{31911D5A-9041-4606-EBC0-4991AC7ABE5C}"/>
              </a:ext>
            </a:extLst>
          </p:cNvPr>
          <p:cNvSpPr/>
          <p:nvPr/>
        </p:nvSpPr>
        <p:spPr>
          <a:xfrm>
            <a:off x="3001680" y="2775029"/>
            <a:ext cx="1890733" cy="256480"/>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lvl1pPr>
              <a:lnSpc>
                <a:spcPct val="120000"/>
              </a:lnSpc>
              <a:defRPr sz="3000" b="0">
                <a:solidFill>
                  <a:srgbClr val="CDCFD2"/>
                </a:solidFill>
              </a:defRPr>
            </a:lvl1pPr>
          </a:lstStyle>
          <a:p>
            <a:pPr algn="ctr">
              <a:lnSpc>
                <a:spcPts val="1600"/>
              </a:lnSpc>
              <a:spcBef>
                <a:spcPts val="0"/>
              </a:spcBef>
            </a:pPr>
            <a:r>
              <a:rPr lang="en-US" sz="1000" dirty="0">
                <a:solidFill>
                  <a:schemeClr val="bg1">
                    <a:lumMod val="50000"/>
                  </a:schemeClr>
                </a:solidFill>
                <a:latin typeface="Arial" panose="020B0604020202020204" pitchFamily="34" charset="0"/>
                <a:cs typeface="Arial" panose="020B0604020202020204" pitchFamily="34" charset="0"/>
              </a:rPr>
              <a:t>Kubota Sync</a:t>
            </a:r>
          </a:p>
        </p:txBody>
      </p:sp>
      <p:pic>
        <p:nvPicPr>
          <p:cNvPr id="27" name="Picture 26" descr="A grey device with a white text&#10;&#10;Description automatically generated">
            <a:extLst>
              <a:ext uri="{FF2B5EF4-FFF2-40B4-BE49-F238E27FC236}">
                <a16:creationId xmlns:a16="http://schemas.microsoft.com/office/drawing/2014/main" id="{F1B47C93-EFAC-12F9-321B-5B3C596590BC}"/>
              </a:ext>
            </a:extLst>
          </p:cNvPr>
          <p:cNvPicPr>
            <a:picLocks noChangeAspect="1"/>
          </p:cNvPicPr>
          <p:nvPr/>
        </p:nvPicPr>
        <p:blipFill>
          <a:blip r:embed="rId5"/>
          <a:stretch>
            <a:fillRect/>
          </a:stretch>
        </p:blipFill>
        <p:spPr>
          <a:xfrm>
            <a:off x="3265322" y="1495867"/>
            <a:ext cx="1911888" cy="1274592"/>
          </a:xfrm>
          <a:prstGeom prst="rect">
            <a:avLst/>
          </a:prstGeom>
        </p:spPr>
      </p:pic>
      <p:pic>
        <p:nvPicPr>
          <p:cNvPr id="16" name="Picture 2" descr="IsoMatch FarmCentre">
            <a:extLst>
              <a:ext uri="{FF2B5EF4-FFF2-40B4-BE49-F238E27FC236}">
                <a16:creationId xmlns:a16="http://schemas.microsoft.com/office/drawing/2014/main" id="{F0BCC44D-002E-7706-415F-490A048D6200}"/>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395726" y="3401182"/>
            <a:ext cx="742950" cy="5048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7"/>
          <a:stretch>
            <a:fillRect/>
          </a:stretch>
        </p:blipFill>
        <p:spPr>
          <a:xfrm>
            <a:off x="1874822" y="3263127"/>
            <a:ext cx="398286" cy="793654"/>
          </a:xfrm>
          <a:prstGeom prst="rect">
            <a:avLst/>
          </a:prstGeom>
        </p:spPr>
      </p:pic>
    </p:spTree>
    <p:extLst>
      <p:ext uri="{BB962C8B-B14F-4D97-AF65-F5344CB8AC3E}">
        <p14:creationId xmlns:p14="http://schemas.microsoft.com/office/powerpoint/2010/main" val="6466152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5F767-311D-5CB7-C72E-55C97FEFCE73}"/>
              </a:ext>
            </a:extLst>
          </p:cNvPr>
          <p:cNvSpPr>
            <a:spLocks noGrp="1"/>
          </p:cNvSpPr>
          <p:nvPr>
            <p:ph type="ctrTitle"/>
          </p:nvPr>
        </p:nvSpPr>
        <p:spPr/>
        <p:txBody>
          <a:bodyPr/>
          <a:lstStyle/>
          <a:p>
            <a:r>
              <a:rPr lang="en-GB" dirty="0"/>
              <a:t>Kubota Farm Solutions</a:t>
            </a:r>
          </a:p>
        </p:txBody>
      </p:sp>
      <p:sp>
        <p:nvSpPr>
          <p:cNvPr id="6" name="Subtitle 5">
            <a:extLst>
              <a:ext uri="{FF2B5EF4-FFF2-40B4-BE49-F238E27FC236}">
                <a16:creationId xmlns:a16="http://schemas.microsoft.com/office/drawing/2014/main" id="{9692B7E9-46A8-2FAC-FBCE-753A4C601FE6}"/>
              </a:ext>
            </a:extLst>
          </p:cNvPr>
          <p:cNvSpPr>
            <a:spLocks noGrp="1"/>
          </p:cNvSpPr>
          <p:nvPr>
            <p:ph type="subTitle" idx="1"/>
          </p:nvPr>
        </p:nvSpPr>
        <p:spPr/>
        <p:txBody>
          <a:bodyPr/>
          <a:lstStyle/>
          <a:p>
            <a:r>
              <a:rPr lang="en-GB" dirty="0"/>
              <a:t>A complete eco-system</a:t>
            </a:r>
          </a:p>
        </p:txBody>
      </p:sp>
      <p:pic>
        <p:nvPicPr>
          <p:cNvPr id="8" name="Content Placeholder 7">
            <a:extLst>
              <a:ext uri="{FF2B5EF4-FFF2-40B4-BE49-F238E27FC236}">
                <a16:creationId xmlns:a16="http://schemas.microsoft.com/office/drawing/2014/main" id="{46016317-9B43-53C9-AD9B-C2A8208D7CD3}"/>
              </a:ext>
            </a:extLst>
          </p:cNvPr>
          <p:cNvPicPr>
            <a:picLocks noGrp="1" noChangeAspect="1"/>
          </p:cNvPicPr>
          <p:nvPr>
            <p:ph idx="10"/>
          </p:nvPr>
        </p:nvPicPr>
        <p:blipFill>
          <a:blip r:embed="rId2"/>
          <a:stretch>
            <a:fillRect/>
          </a:stretch>
        </p:blipFill>
        <p:spPr>
          <a:xfrm>
            <a:off x="1293866" y="1419225"/>
            <a:ext cx="6483242" cy="3384550"/>
          </a:xfrm>
          <a:prstGeom prst="rect">
            <a:avLst/>
          </a:prstGeom>
        </p:spPr>
      </p:pic>
      <p:pic>
        <p:nvPicPr>
          <p:cNvPr id="9" name="Picture 2" descr="Precision Farming Kubota IsoMatch - Kubota">
            <a:extLst>
              <a:ext uri="{FF2B5EF4-FFF2-40B4-BE49-F238E27FC236}">
                <a16:creationId xmlns:a16="http://schemas.microsoft.com/office/drawing/2014/main" id="{D31EAF26-89F2-2B0C-5B7A-1A368A17EA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1179" y="3870679"/>
            <a:ext cx="1272821" cy="1272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581651"/>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B6E76-186F-8C3F-BC94-9A50EFE402E0}"/>
              </a:ext>
            </a:extLst>
          </p:cNvPr>
          <p:cNvSpPr>
            <a:spLocks noGrp="1"/>
          </p:cNvSpPr>
          <p:nvPr>
            <p:ph type="ctrTitle"/>
          </p:nvPr>
        </p:nvSpPr>
        <p:spPr>
          <a:prstGeom prst="rect">
            <a:avLst/>
          </a:prstGeom>
        </p:spPr>
        <p:txBody>
          <a:bodyPr/>
          <a:lstStyle/>
          <a:p>
            <a:r>
              <a:rPr lang="en-US" dirty="0"/>
              <a:t>What Makes us Unique?</a:t>
            </a:r>
            <a:endParaRPr lang="en-GB" dirty="0"/>
          </a:p>
        </p:txBody>
      </p:sp>
      <p:sp>
        <p:nvSpPr>
          <p:cNvPr id="3" name="Subtitle 2">
            <a:extLst>
              <a:ext uri="{FF2B5EF4-FFF2-40B4-BE49-F238E27FC236}">
                <a16:creationId xmlns:a16="http://schemas.microsoft.com/office/drawing/2014/main" id="{2F83535E-F243-7403-D6FD-37AEF7AB67C2}"/>
              </a:ext>
            </a:extLst>
          </p:cNvPr>
          <p:cNvSpPr>
            <a:spLocks noGrp="1"/>
          </p:cNvSpPr>
          <p:nvPr>
            <p:ph type="subTitle" idx="1"/>
          </p:nvPr>
        </p:nvSpPr>
        <p:spPr>
          <a:prstGeom prst="rect">
            <a:avLst/>
          </a:prstGeom>
        </p:spPr>
        <p:txBody>
          <a:bodyPr/>
          <a:lstStyle/>
          <a:p>
            <a:r>
              <a:rPr lang="en-GB" dirty="0"/>
              <a:t>IsoMatch FarmCentre</a:t>
            </a:r>
          </a:p>
        </p:txBody>
      </p:sp>
      <p:graphicFrame>
        <p:nvGraphicFramePr>
          <p:cNvPr id="5" name="Content Placeholder 3">
            <a:extLst>
              <a:ext uri="{FF2B5EF4-FFF2-40B4-BE49-F238E27FC236}">
                <a16:creationId xmlns:a16="http://schemas.microsoft.com/office/drawing/2014/main" id="{542210DA-056C-69C1-3D5F-DACD33AB70DB}"/>
              </a:ext>
            </a:extLst>
          </p:cNvPr>
          <p:cNvGraphicFramePr>
            <a:graphicFrameLocks noGrp="1"/>
          </p:cNvGraphicFramePr>
          <p:nvPr>
            <p:ph idx="10"/>
            <p:extLst>
              <p:ext uri="{D42A27DB-BD31-4B8C-83A1-F6EECF244321}">
                <p14:modId xmlns:p14="http://schemas.microsoft.com/office/powerpoint/2010/main" val="3650463445"/>
              </p:ext>
            </p:extLst>
          </p:nvPr>
        </p:nvGraphicFramePr>
        <p:xfrm>
          <a:off x="523875" y="1419225"/>
          <a:ext cx="8124825" cy="3384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92426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48AC812-E67B-9265-5275-03B5B0C9F289}"/>
              </a:ext>
            </a:extLst>
          </p:cNvPr>
          <p:cNvSpPr>
            <a:spLocks noGrp="1"/>
          </p:cNvSpPr>
          <p:nvPr>
            <p:ph type="ctrTitle"/>
          </p:nvPr>
        </p:nvSpPr>
        <p:spPr/>
        <p:txBody>
          <a:bodyPr/>
          <a:lstStyle/>
          <a:p>
            <a:r>
              <a:rPr lang="en-GB" dirty="0"/>
              <a:t>Implements Online</a:t>
            </a:r>
          </a:p>
        </p:txBody>
      </p:sp>
      <p:sp>
        <p:nvSpPr>
          <p:cNvPr id="3" name="Subtitle 2">
            <a:extLst>
              <a:ext uri="{FF2B5EF4-FFF2-40B4-BE49-F238E27FC236}">
                <a16:creationId xmlns:a16="http://schemas.microsoft.com/office/drawing/2014/main" id="{239404CD-121C-6AB4-24A5-0317418AF1AF}"/>
              </a:ext>
            </a:extLst>
          </p:cNvPr>
          <p:cNvSpPr>
            <a:spLocks noGrp="1"/>
          </p:cNvSpPr>
          <p:nvPr>
            <p:ph type="subTitle" idx="1"/>
          </p:nvPr>
        </p:nvSpPr>
        <p:spPr/>
        <p:txBody>
          <a:bodyPr/>
          <a:lstStyle/>
          <a:p>
            <a:r>
              <a:rPr lang="en-GB" dirty="0"/>
              <a:t>Kubota Sync</a:t>
            </a:r>
          </a:p>
        </p:txBody>
      </p:sp>
      <p:sp>
        <p:nvSpPr>
          <p:cNvPr id="5" name="Content Placeholder 4">
            <a:extLst>
              <a:ext uri="{FF2B5EF4-FFF2-40B4-BE49-F238E27FC236}">
                <a16:creationId xmlns:a16="http://schemas.microsoft.com/office/drawing/2014/main" id="{542356FB-4756-537E-A8FE-B66DCA729999}"/>
              </a:ext>
            </a:extLst>
          </p:cNvPr>
          <p:cNvSpPr>
            <a:spLocks noGrp="1"/>
          </p:cNvSpPr>
          <p:nvPr>
            <p:ph idx="10"/>
          </p:nvPr>
        </p:nvSpPr>
        <p:spPr/>
        <p:txBody>
          <a:bodyPr lIns="90000" tIns="46800" rIns="90000" bIns="46800" anchor="t"/>
          <a:lstStyle/>
          <a:p>
            <a:r>
              <a:rPr lang="en-GB" dirty="0">
                <a:ea typeface="Geneva"/>
              </a:rPr>
              <a:t>Kubota Sync is a connectivity device installed in Kubota ISOBUS implements. This gateway allows the connection of the implements to the cloud. In this way, it will be possible to use remote service (integrated in K-OBD ACE) or IsoMatch </a:t>
            </a:r>
            <a:r>
              <a:rPr lang="en-GB" dirty="0" err="1">
                <a:ea typeface="Geneva"/>
              </a:rPr>
              <a:t>FarmCentre</a:t>
            </a:r>
            <a:r>
              <a:rPr lang="en-GB" dirty="0">
                <a:ea typeface="Geneva"/>
              </a:rPr>
              <a:t>.</a:t>
            </a:r>
          </a:p>
          <a:p>
            <a:pPr marL="0" indent="0">
              <a:buNone/>
            </a:pPr>
            <a:r>
              <a:rPr lang="en-GB" dirty="0"/>
              <a:t>It allows also to connect to the implement via Bluetooth and interact with them with dedicated applications like the Spreaders Chart App.</a:t>
            </a:r>
          </a:p>
        </p:txBody>
      </p:sp>
      <p:pic>
        <p:nvPicPr>
          <p:cNvPr id="9" name="Picture Placeholder 8" descr="A close-up of a machine&#10;&#10;Description automatically generated">
            <a:extLst>
              <a:ext uri="{FF2B5EF4-FFF2-40B4-BE49-F238E27FC236}">
                <a16:creationId xmlns:a16="http://schemas.microsoft.com/office/drawing/2014/main" id="{6A075A9D-5E19-CDCB-A8F4-7F446D557B6F}"/>
              </a:ext>
            </a:extLst>
          </p:cNvPr>
          <p:cNvPicPr>
            <a:picLocks noGrp="1" noChangeAspect="1"/>
          </p:cNvPicPr>
          <p:nvPr>
            <p:ph type="pic" sz="quarter" idx="11"/>
          </p:nvPr>
        </p:nvPicPr>
        <p:blipFill rotWithShape="1">
          <a:blip r:embed="rId2"/>
          <a:srcRect l="22187" t="24177" r="44555" b="8083"/>
          <a:stretch/>
        </p:blipFill>
        <p:spPr>
          <a:xfrm>
            <a:off x="6084888" y="987425"/>
            <a:ext cx="3059111" cy="4156074"/>
          </a:xfrm>
        </p:spPr>
      </p:pic>
    </p:spTree>
    <p:extLst>
      <p:ext uri="{BB962C8B-B14F-4D97-AF65-F5344CB8AC3E}">
        <p14:creationId xmlns:p14="http://schemas.microsoft.com/office/powerpoint/2010/main" val="286809382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0950A1-5565-F777-77D9-7EF25AD9C1AF}"/>
              </a:ext>
            </a:extLst>
          </p:cNvPr>
          <p:cNvSpPr>
            <a:spLocks noGrp="1"/>
          </p:cNvSpPr>
          <p:nvPr>
            <p:ph type="ctrTitle"/>
          </p:nvPr>
        </p:nvSpPr>
        <p:spPr/>
        <p:txBody>
          <a:bodyPr/>
          <a:lstStyle/>
          <a:p>
            <a:r>
              <a:rPr lang="en-US" dirty="0"/>
              <a:t>Cloud Connection</a:t>
            </a:r>
            <a:endParaRPr lang="en-GB" dirty="0"/>
          </a:p>
        </p:txBody>
      </p:sp>
      <p:sp>
        <p:nvSpPr>
          <p:cNvPr id="4" name="Subtitle 3">
            <a:extLst>
              <a:ext uri="{FF2B5EF4-FFF2-40B4-BE49-F238E27FC236}">
                <a16:creationId xmlns:a16="http://schemas.microsoft.com/office/drawing/2014/main" id="{A798717A-F82D-789B-2483-E11626A183C7}"/>
              </a:ext>
            </a:extLst>
          </p:cNvPr>
          <p:cNvSpPr>
            <a:spLocks noGrp="1"/>
          </p:cNvSpPr>
          <p:nvPr>
            <p:ph type="subTitle" idx="1"/>
          </p:nvPr>
        </p:nvSpPr>
        <p:spPr/>
        <p:txBody>
          <a:bodyPr/>
          <a:lstStyle/>
          <a:p>
            <a:r>
              <a:rPr lang="en-GB" dirty="0"/>
              <a:t>Kubota Sync</a:t>
            </a:r>
          </a:p>
        </p:txBody>
      </p:sp>
      <p:pic>
        <p:nvPicPr>
          <p:cNvPr id="8" name="Content Placeholder 7" descr="A green and white website&#10;&#10;Description automatically generated">
            <a:extLst>
              <a:ext uri="{FF2B5EF4-FFF2-40B4-BE49-F238E27FC236}">
                <a16:creationId xmlns:a16="http://schemas.microsoft.com/office/drawing/2014/main" id="{EA7B0A17-84B6-94BA-3F8E-F1D6908C3628}"/>
              </a:ext>
            </a:extLst>
          </p:cNvPr>
          <p:cNvPicPr>
            <a:picLocks noGrp="1" noChangeAspect="1"/>
          </p:cNvPicPr>
          <p:nvPr>
            <p:ph idx="10"/>
          </p:nvPr>
        </p:nvPicPr>
        <p:blipFill rotWithShape="1">
          <a:blip r:embed="rId2">
            <a:duotone>
              <a:schemeClr val="accent1">
                <a:shade val="45000"/>
                <a:satMod val="135000"/>
              </a:schemeClr>
              <a:prstClr val="white"/>
            </a:duotone>
          </a:blip>
          <a:srcRect l="-14910" t="24148" r="-14910" b="38813"/>
          <a:stretch/>
        </p:blipFill>
        <p:spPr>
          <a:xfrm>
            <a:off x="468314" y="1239838"/>
            <a:ext cx="8206599" cy="1655762"/>
          </a:xfrm>
        </p:spPr>
      </p:pic>
      <p:sp>
        <p:nvSpPr>
          <p:cNvPr id="2" name="Content Placeholder 1">
            <a:extLst>
              <a:ext uri="{FF2B5EF4-FFF2-40B4-BE49-F238E27FC236}">
                <a16:creationId xmlns:a16="http://schemas.microsoft.com/office/drawing/2014/main" id="{02392DE3-FD7D-EA84-B7B3-EA49C71CF802}"/>
              </a:ext>
            </a:extLst>
          </p:cNvPr>
          <p:cNvSpPr>
            <a:spLocks noGrp="1"/>
          </p:cNvSpPr>
          <p:nvPr>
            <p:ph idx="11"/>
          </p:nvPr>
        </p:nvSpPr>
        <p:spPr>
          <a:xfrm>
            <a:off x="4716463" y="3000375"/>
            <a:ext cx="3959225" cy="1371599"/>
          </a:xfrm>
        </p:spPr>
        <p:txBody>
          <a:bodyPr lIns="90000" tIns="46800" rIns="90000" bIns="46800" anchor="t"/>
          <a:lstStyle/>
          <a:p>
            <a:pPr marL="0" indent="0">
              <a:buNone/>
            </a:pPr>
            <a:r>
              <a:rPr lang="en-GB" b="1" dirty="0">
                <a:solidFill>
                  <a:schemeClr val="accent1"/>
                </a:solidFill>
              </a:rPr>
              <a:t>Remote connection</a:t>
            </a:r>
          </a:p>
          <a:p>
            <a:r>
              <a:rPr lang="en-GB" sz="1600" dirty="0">
                <a:ea typeface="Geneva"/>
              </a:rPr>
              <a:t>Remote service (integrated in K-OBD ACE) via cloud</a:t>
            </a:r>
            <a:endParaRPr lang="en-GB" sz="1600" dirty="0">
              <a:ea typeface="Geneva"/>
              <a:cs typeface="Arial"/>
            </a:endParaRPr>
          </a:p>
          <a:p>
            <a:r>
              <a:rPr lang="en-GB" sz="1600" dirty="0"/>
              <a:t>IsoMatch FarmCentre via cloud</a:t>
            </a:r>
          </a:p>
          <a:p>
            <a:r>
              <a:rPr lang="en-GB" sz="1600" dirty="0"/>
              <a:t>Implement Apps** via Bluetooth</a:t>
            </a:r>
          </a:p>
        </p:txBody>
      </p:sp>
      <p:sp>
        <p:nvSpPr>
          <p:cNvPr id="5" name="Content Placeholder 4">
            <a:extLst>
              <a:ext uri="{FF2B5EF4-FFF2-40B4-BE49-F238E27FC236}">
                <a16:creationId xmlns:a16="http://schemas.microsoft.com/office/drawing/2014/main" id="{57205B27-BEC9-A6F5-1CCB-E1BC5B625FDB}"/>
              </a:ext>
            </a:extLst>
          </p:cNvPr>
          <p:cNvSpPr>
            <a:spLocks noGrp="1"/>
          </p:cNvSpPr>
          <p:nvPr>
            <p:ph idx="12"/>
          </p:nvPr>
        </p:nvSpPr>
        <p:spPr>
          <a:xfrm>
            <a:off x="468315" y="3000375"/>
            <a:ext cx="3959225" cy="1371599"/>
          </a:xfrm>
        </p:spPr>
        <p:txBody>
          <a:bodyPr/>
          <a:lstStyle/>
          <a:p>
            <a:pPr marL="0" indent="0">
              <a:buNone/>
            </a:pPr>
            <a:r>
              <a:rPr lang="en-GB" b="1" dirty="0">
                <a:solidFill>
                  <a:schemeClr val="accent1"/>
                </a:solidFill>
              </a:rPr>
              <a:t>Physical connection</a:t>
            </a:r>
            <a:endParaRPr lang="en-GB" b="1" dirty="0">
              <a:solidFill>
                <a:srgbClr val="FF0000"/>
              </a:solidFill>
            </a:endParaRPr>
          </a:p>
          <a:p>
            <a:r>
              <a:rPr lang="en-GB" sz="1600" dirty="0"/>
              <a:t>ISOBUS terminals.</a:t>
            </a:r>
          </a:p>
          <a:p>
            <a:r>
              <a:rPr lang="en-GB" sz="1600" dirty="0"/>
              <a:t>Kubota ISOBUS implements.</a:t>
            </a:r>
          </a:p>
        </p:txBody>
      </p:sp>
    </p:spTree>
    <p:extLst>
      <p:ext uri="{BB962C8B-B14F-4D97-AF65-F5344CB8AC3E}">
        <p14:creationId xmlns:p14="http://schemas.microsoft.com/office/powerpoint/2010/main" val="1554499156"/>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3F193E2-1C41-4346-FF81-6DFA89C83E38}"/>
              </a:ext>
            </a:extLst>
          </p:cNvPr>
          <p:cNvSpPr>
            <a:spLocks noGrp="1"/>
          </p:cNvSpPr>
          <p:nvPr>
            <p:ph type="ctrTitle"/>
          </p:nvPr>
        </p:nvSpPr>
        <p:spPr/>
        <p:txBody>
          <a:bodyPr/>
          <a:lstStyle/>
          <a:p>
            <a:r>
              <a:rPr lang="en-GB" dirty="0"/>
              <a:t>Benefits</a:t>
            </a:r>
          </a:p>
        </p:txBody>
      </p:sp>
      <p:sp>
        <p:nvSpPr>
          <p:cNvPr id="8" name="Subtitle 7">
            <a:extLst>
              <a:ext uri="{FF2B5EF4-FFF2-40B4-BE49-F238E27FC236}">
                <a16:creationId xmlns:a16="http://schemas.microsoft.com/office/drawing/2014/main" id="{FA5B5AB0-EFA2-8E3E-F99B-056560B33C56}"/>
              </a:ext>
            </a:extLst>
          </p:cNvPr>
          <p:cNvSpPr>
            <a:spLocks noGrp="1"/>
          </p:cNvSpPr>
          <p:nvPr>
            <p:ph type="subTitle" idx="1"/>
          </p:nvPr>
        </p:nvSpPr>
        <p:spPr/>
        <p:txBody>
          <a:bodyPr/>
          <a:lstStyle/>
          <a:p>
            <a:r>
              <a:rPr lang="en-GB" dirty="0"/>
              <a:t>Kubota Sync</a:t>
            </a:r>
          </a:p>
        </p:txBody>
      </p:sp>
      <p:sp>
        <p:nvSpPr>
          <p:cNvPr id="9" name="Content Placeholder 8">
            <a:extLst>
              <a:ext uri="{FF2B5EF4-FFF2-40B4-BE49-F238E27FC236}">
                <a16:creationId xmlns:a16="http://schemas.microsoft.com/office/drawing/2014/main" id="{6CC28B71-1B13-922C-153A-5E4486E5C0D0}"/>
              </a:ext>
            </a:extLst>
          </p:cNvPr>
          <p:cNvSpPr>
            <a:spLocks noGrp="1"/>
          </p:cNvSpPr>
          <p:nvPr>
            <p:ph idx="10"/>
          </p:nvPr>
        </p:nvSpPr>
        <p:spPr/>
        <p:txBody>
          <a:bodyPr/>
          <a:lstStyle/>
          <a:p>
            <a:pPr marL="0" indent="0">
              <a:buNone/>
            </a:pPr>
            <a:r>
              <a:rPr lang="en-GB" dirty="0"/>
              <a:t>Kubota Sync ensures smooth connectivity and farming data flow between Kubota ISOBUS implements and digital tools.</a:t>
            </a:r>
          </a:p>
        </p:txBody>
      </p:sp>
      <p:pic>
        <p:nvPicPr>
          <p:cNvPr id="18" name="Picture Placeholder 17" descr="A grey device with a white logo&#10;&#10;Description automatically generated">
            <a:extLst>
              <a:ext uri="{FF2B5EF4-FFF2-40B4-BE49-F238E27FC236}">
                <a16:creationId xmlns:a16="http://schemas.microsoft.com/office/drawing/2014/main" id="{B1E3C7CB-36A4-4A9F-8576-C81562D47FAE}"/>
              </a:ext>
            </a:extLst>
          </p:cNvPr>
          <p:cNvPicPr>
            <a:picLocks noGrp="1" noChangeAspect="1"/>
          </p:cNvPicPr>
          <p:nvPr>
            <p:ph type="pic" sz="quarter" idx="11"/>
          </p:nvPr>
        </p:nvPicPr>
        <p:blipFill rotWithShape="1">
          <a:blip r:embed="rId2"/>
          <a:srcRect l="23899" t="4047" r="33290" b="8708"/>
          <a:stretch/>
        </p:blipFill>
        <p:spPr>
          <a:xfrm>
            <a:off x="6084888" y="987425"/>
            <a:ext cx="3059111" cy="4156074"/>
          </a:xfrm>
        </p:spPr>
      </p:pic>
      <p:sp>
        <p:nvSpPr>
          <p:cNvPr id="19" name="TextBox 18">
            <a:extLst>
              <a:ext uri="{FF2B5EF4-FFF2-40B4-BE49-F238E27FC236}">
                <a16:creationId xmlns:a16="http://schemas.microsoft.com/office/drawing/2014/main" id="{5C73E9CA-DA84-E984-24F4-0113250C012D}"/>
              </a:ext>
            </a:extLst>
          </p:cNvPr>
          <p:cNvSpPr txBox="1"/>
          <p:nvPr/>
        </p:nvSpPr>
        <p:spPr>
          <a:xfrm>
            <a:off x="400746" y="2257169"/>
            <a:ext cx="1748558" cy="923330"/>
          </a:xfrm>
          <a:prstGeom prst="rect">
            <a:avLst/>
          </a:prstGeom>
          <a:noFill/>
          <a:ln>
            <a:noFill/>
          </a:ln>
        </p:spPr>
        <p:txBody>
          <a:bodyPr wrap="square" rtlCol="0">
            <a:spAutoFit/>
          </a:bodyPr>
          <a:lstStyle/>
          <a:p>
            <a:pPr algn="l"/>
            <a:r>
              <a:rPr lang="en-US" sz="900" dirty="0">
                <a:solidFill>
                  <a:schemeClr val="accent1"/>
                </a:solidFill>
              </a:rPr>
              <a:t>Always Connected</a:t>
            </a:r>
          </a:p>
          <a:p>
            <a:pPr algn="l"/>
            <a:r>
              <a:rPr lang="en-US" sz="900" b="0" dirty="0"/>
              <a:t>Kubota Sync ensures seamless </a:t>
            </a:r>
          </a:p>
          <a:p>
            <a:pPr algn="l"/>
            <a:r>
              <a:rPr lang="en-US" sz="900" b="0" dirty="0"/>
              <a:t>connectivity to online services, with smooth data transfer to the cloud.</a:t>
            </a:r>
            <a:endParaRPr lang="en-GB" sz="900" b="0" dirty="0"/>
          </a:p>
        </p:txBody>
      </p:sp>
      <p:sp>
        <p:nvSpPr>
          <p:cNvPr id="20" name="TextBox 19">
            <a:extLst>
              <a:ext uri="{FF2B5EF4-FFF2-40B4-BE49-F238E27FC236}">
                <a16:creationId xmlns:a16="http://schemas.microsoft.com/office/drawing/2014/main" id="{59499F05-D3E1-DAD5-8972-07DE7B121076}"/>
              </a:ext>
            </a:extLst>
          </p:cNvPr>
          <p:cNvSpPr txBox="1"/>
          <p:nvPr/>
        </p:nvSpPr>
        <p:spPr>
          <a:xfrm>
            <a:off x="2203450" y="2257168"/>
            <a:ext cx="1748558" cy="646331"/>
          </a:xfrm>
          <a:prstGeom prst="rect">
            <a:avLst/>
          </a:prstGeom>
          <a:noFill/>
          <a:ln>
            <a:noFill/>
          </a:ln>
        </p:spPr>
        <p:txBody>
          <a:bodyPr wrap="square" lIns="91440" tIns="45720" rIns="91440" bIns="45720" rtlCol="0" anchor="t">
            <a:spAutoFit/>
          </a:bodyPr>
          <a:lstStyle/>
          <a:p>
            <a:pPr algn="l"/>
            <a:r>
              <a:rPr lang="en-US" sz="900" dirty="0">
                <a:solidFill>
                  <a:schemeClr val="accent1"/>
                </a:solidFill>
              </a:rPr>
              <a:t>Remote Service</a:t>
            </a:r>
          </a:p>
          <a:p>
            <a:pPr algn="l"/>
            <a:r>
              <a:rPr lang="en-US" sz="900" b="0" dirty="0">
                <a:latin typeface="Arial"/>
                <a:ea typeface="Geneva"/>
                <a:cs typeface="Arial"/>
              </a:rPr>
              <a:t>Technicians can resolve issues promptly using service tools with remote connection.</a:t>
            </a:r>
            <a:endParaRPr lang="en-GB" sz="900" b="0" dirty="0">
              <a:latin typeface="Arial"/>
              <a:ea typeface="Geneva"/>
              <a:cs typeface="Arial"/>
            </a:endParaRPr>
          </a:p>
        </p:txBody>
      </p:sp>
      <p:sp>
        <p:nvSpPr>
          <p:cNvPr id="21" name="TextBox 20">
            <a:extLst>
              <a:ext uri="{FF2B5EF4-FFF2-40B4-BE49-F238E27FC236}">
                <a16:creationId xmlns:a16="http://schemas.microsoft.com/office/drawing/2014/main" id="{748C9032-CF91-E95F-4F33-51020854EBA6}"/>
              </a:ext>
            </a:extLst>
          </p:cNvPr>
          <p:cNvSpPr txBox="1"/>
          <p:nvPr/>
        </p:nvSpPr>
        <p:spPr>
          <a:xfrm>
            <a:off x="4052167" y="2257169"/>
            <a:ext cx="1748558" cy="646331"/>
          </a:xfrm>
          <a:prstGeom prst="rect">
            <a:avLst/>
          </a:prstGeom>
          <a:noFill/>
          <a:ln>
            <a:noFill/>
          </a:ln>
        </p:spPr>
        <p:txBody>
          <a:bodyPr wrap="square" rtlCol="0">
            <a:spAutoFit/>
          </a:bodyPr>
          <a:lstStyle/>
          <a:p>
            <a:pPr algn="l"/>
            <a:r>
              <a:rPr lang="en-US" sz="900" dirty="0">
                <a:solidFill>
                  <a:schemeClr val="accent1"/>
                </a:solidFill>
              </a:rPr>
              <a:t>Maximize Profitability and Growth</a:t>
            </a:r>
          </a:p>
          <a:p>
            <a:pPr algn="l"/>
            <a:r>
              <a:rPr lang="en-US" sz="900" b="0" dirty="0"/>
              <a:t>Data analysis of the KPI form the implements </a:t>
            </a:r>
            <a:endParaRPr lang="en-GB" sz="900" b="0" dirty="0"/>
          </a:p>
        </p:txBody>
      </p:sp>
      <p:sp>
        <p:nvSpPr>
          <p:cNvPr id="22" name="TextBox 21">
            <a:extLst>
              <a:ext uri="{FF2B5EF4-FFF2-40B4-BE49-F238E27FC236}">
                <a16:creationId xmlns:a16="http://schemas.microsoft.com/office/drawing/2014/main" id="{1C2F6D76-5D68-F886-B1F9-437C17B42DCF}"/>
              </a:ext>
            </a:extLst>
          </p:cNvPr>
          <p:cNvSpPr txBox="1"/>
          <p:nvPr/>
        </p:nvSpPr>
        <p:spPr>
          <a:xfrm>
            <a:off x="400746" y="3479624"/>
            <a:ext cx="1748558" cy="923330"/>
          </a:xfrm>
          <a:prstGeom prst="rect">
            <a:avLst/>
          </a:prstGeom>
          <a:noFill/>
          <a:ln>
            <a:noFill/>
          </a:ln>
        </p:spPr>
        <p:txBody>
          <a:bodyPr wrap="square" rtlCol="0">
            <a:spAutoFit/>
          </a:bodyPr>
          <a:lstStyle/>
          <a:p>
            <a:pPr algn="l"/>
            <a:r>
              <a:rPr lang="en-US" sz="900" dirty="0">
                <a:solidFill>
                  <a:schemeClr val="accent1"/>
                </a:solidFill>
              </a:rPr>
              <a:t>Tracking &amp; Reporting</a:t>
            </a:r>
          </a:p>
          <a:p>
            <a:pPr algn="l"/>
            <a:r>
              <a:rPr lang="en-US" sz="900" b="0" dirty="0"/>
              <a:t>It allows real-time tracking of operations and diagnostic </a:t>
            </a:r>
          </a:p>
          <a:p>
            <a:pPr algn="l"/>
            <a:r>
              <a:rPr lang="en-US" sz="900" b="0" dirty="0"/>
              <a:t>codes, offering detailed reporting and secure task data storage.</a:t>
            </a:r>
            <a:endParaRPr lang="en-GB" sz="900" b="0" dirty="0"/>
          </a:p>
        </p:txBody>
      </p:sp>
      <p:sp>
        <p:nvSpPr>
          <p:cNvPr id="23" name="TextBox 22">
            <a:extLst>
              <a:ext uri="{FF2B5EF4-FFF2-40B4-BE49-F238E27FC236}">
                <a16:creationId xmlns:a16="http://schemas.microsoft.com/office/drawing/2014/main" id="{4B1D4636-D9D0-2EB5-BCFF-31216EE02EDA}"/>
              </a:ext>
            </a:extLst>
          </p:cNvPr>
          <p:cNvSpPr txBox="1"/>
          <p:nvPr/>
        </p:nvSpPr>
        <p:spPr>
          <a:xfrm>
            <a:off x="2203450" y="3479623"/>
            <a:ext cx="1748558" cy="1338828"/>
          </a:xfrm>
          <a:prstGeom prst="rect">
            <a:avLst/>
          </a:prstGeom>
          <a:noFill/>
          <a:ln>
            <a:noFill/>
          </a:ln>
        </p:spPr>
        <p:txBody>
          <a:bodyPr wrap="square" rtlCol="0">
            <a:spAutoFit/>
          </a:bodyPr>
          <a:lstStyle/>
          <a:p>
            <a:pPr algn="l"/>
            <a:r>
              <a:rPr lang="en-US" sz="900" dirty="0">
                <a:solidFill>
                  <a:schemeClr val="accent1"/>
                </a:solidFill>
              </a:rPr>
              <a:t>New Features and Enhanced Safety</a:t>
            </a:r>
          </a:p>
          <a:p>
            <a:pPr algn="l"/>
            <a:r>
              <a:rPr lang="en-US" sz="900" b="0" dirty="0">
                <a:solidFill>
                  <a:schemeClr val="tx1"/>
                </a:solidFill>
              </a:rPr>
              <a:t>Enjoy Kubota Synchronization with implement apps**, precise tracking, and geofencing. Benefit from automated documentation, enhanced safety, and precise task planning.</a:t>
            </a:r>
            <a:endParaRPr lang="en-GB" sz="900" b="0" dirty="0">
              <a:solidFill>
                <a:schemeClr val="tx1"/>
              </a:solidFill>
            </a:endParaRPr>
          </a:p>
        </p:txBody>
      </p:sp>
      <p:sp>
        <p:nvSpPr>
          <p:cNvPr id="24" name="TextBox 23">
            <a:extLst>
              <a:ext uri="{FF2B5EF4-FFF2-40B4-BE49-F238E27FC236}">
                <a16:creationId xmlns:a16="http://schemas.microsoft.com/office/drawing/2014/main" id="{24C35AF6-700D-7592-1B95-2F2B60C8F5B7}"/>
              </a:ext>
            </a:extLst>
          </p:cNvPr>
          <p:cNvSpPr txBox="1"/>
          <p:nvPr/>
        </p:nvSpPr>
        <p:spPr>
          <a:xfrm>
            <a:off x="4042642" y="3479624"/>
            <a:ext cx="1748558" cy="784830"/>
          </a:xfrm>
          <a:prstGeom prst="rect">
            <a:avLst/>
          </a:prstGeom>
          <a:noFill/>
          <a:ln>
            <a:noFill/>
          </a:ln>
        </p:spPr>
        <p:txBody>
          <a:bodyPr wrap="square" rtlCol="0">
            <a:spAutoFit/>
          </a:bodyPr>
          <a:lstStyle/>
          <a:p>
            <a:pPr algn="l"/>
            <a:r>
              <a:rPr lang="en-US" sz="900" dirty="0">
                <a:solidFill>
                  <a:schemeClr val="accent1"/>
                </a:solidFill>
              </a:rPr>
              <a:t>Terminal Connectivity</a:t>
            </a:r>
          </a:p>
          <a:p>
            <a:pPr algn="l"/>
            <a:r>
              <a:rPr lang="en-US" sz="900" b="0" dirty="0">
                <a:solidFill>
                  <a:schemeClr val="tx1"/>
                </a:solidFill>
              </a:rPr>
              <a:t>Connect your Tellus Terminal via Kubota Sync for access to digital tools directly on your terminal.</a:t>
            </a:r>
          </a:p>
        </p:txBody>
      </p:sp>
    </p:spTree>
    <p:extLst>
      <p:ext uri="{BB962C8B-B14F-4D97-AF65-F5344CB8AC3E}">
        <p14:creationId xmlns:p14="http://schemas.microsoft.com/office/powerpoint/2010/main" val="265982080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E40059A-5CB7-498B-6718-B4537AB7083D}"/>
              </a:ext>
            </a:extLst>
          </p:cNvPr>
          <p:cNvPicPr>
            <a:picLocks noChangeAspect="1"/>
          </p:cNvPicPr>
          <p:nvPr/>
        </p:nvPicPr>
        <p:blipFill>
          <a:blip r:embed="rId2"/>
          <a:stretch>
            <a:fillRect/>
          </a:stretch>
        </p:blipFill>
        <p:spPr>
          <a:xfrm>
            <a:off x="4919473" y="1194015"/>
            <a:ext cx="3011685" cy="3487214"/>
          </a:xfrm>
          <a:prstGeom prst="rect">
            <a:avLst/>
          </a:prstGeom>
        </p:spPr>
      </p:pic>
      <p:pic>
        <p:nvPicPr>
          <p:cNvPr id="35" name="Picture 34">
            <a:extLst>
              <a:ext uri="{FF2B5EF4-FFF2-40B4-BE49-F238E27FC236}">
                <a16:creationId xmlns:a16="http://schemas.microsoft.com/office/drawing/2014/main" id="{6041BB06-6E5D-7E2E-AB39-CEFEA3DDD789}"/>
              </a:ext>
            </a:extLst>
          </p:cNvPr>
          <p:cNvPicPr>
            <a:picLocks noChangeAspect="1"/>
          </p:cNvPicPr>
          <p:nvPr/>
        </p:nvPicPr>
        <p:blipFill>
          <a:blip r:embed="rId2"/>
          <a:stretch>
            <a:fillRect/>
          </a:stretch>
        </p:blipFill>
        <p:spPr>
          <a:xfrm rot="10800000">
            <a:off x="5930322" y="1199136"/>
            <a:ext cx="3011685" cy="3487214"/>
          </a:xfrm>
          <a:prstGeom prst="rect">
            <a:avLst/>
          </a:prstGeom>
        </p:spPr>
      </p:pic>
      <p:sp>
        <p:nvSpPr>
          <p:cNvPr id="8" name="Title 7">
            <a:extLst>
              <a:ext uri="{FF2B5EF4-FFF2-40B4-BE49-F238E27FC236}">
                <a16:creationId xmlns:a16="http://schemas.microsoft.com/office/drawing/2014/main" id="{451974CB-789F-7BDD-FED2-445B5AE65049}"/>
              </a:ext>
            </a:extLst>
          </p:cNvPr>
          <p:cNvSpPr>
            <a:spLocks noGrp="1"/>
          </p:cNvSpPr>
          <p:nvPr>
            <p:ph type="ctrTitle"/>
          </p:nvPr>
        </p:nvSpPr>
        <p:spPr/>
        <p:txBody>
          <a:bodyPr/>
          <a:lstStyle/>
          <a:p>
            <a:r>
              <a:rPr lang="en-GB" dirty="0"/>
              <a:t>Features</a:t>
            </a:r>
          </a:p>
        </p:txBody>
      </p:sp>
      <p:sp>
        <p:nvSpPr>
          <p:cNvPr id="9" name="Subtitle 8">
            <a:extLst>
              <a:ext uri="{FF2B5EF4-FFF2-40B4-BE49-F238E27FC236}">
                <a16:creationId xmlns:a16="http://schemas.microsoft.com/office/drawing/2014/main" id="{3FCF9DE0-CC8C-0CD9-FC71-FBE367F5AE37}"/>
              </a:ext>
            </a:extLst>
          </p:cNvPr>
          <p:cNvSpPr>
            <a:spLocks noGrp="1"/>
          </p:cNvSpPr>
          <p:nvPr>
            <p:ph type="subTitle" idx="1"/>
          </p:nvPr>
        </p:nvSpPr>
        <p:spPr/>
        <p:txBody>
          <a:bodyPr/>
          <a:lstStyle/>
          <a:p>
            <a:r>
              <a:rPr lang="en-GB" dirty="0"/>
              <a:t>Kubota Sync</a:t>
            </a:r>
          </a:p>
        </p:txBody>
      </p:sp>
      <p:sp>
        <p:nvSpPr>
          <p:cNvPr id="11" name="Oval 10">
            <a:extLst>
              <a:ext uri="{FF2B5EF4-FFF2-40B4-BE49-F238E27FC236}">
                <a16:creationId xmlns:a16="http://schemas.microsoft.com/office/drawing/2014/main" id="{0DF9123E-5FE8-5C54-5552-8B9764914C73}"/>
              </a:ext>
            </a:extLst>
          </p:cNvPr>
          <p:cNvSpPr/>
          <p:nvPr/>
        </p:nvSpPr>
        <p:spPr bwMode="auto">
          <a:xfrm>
            <a:off x="5198708" y="1875941"/>
            <a:ext cx="2198451" cy="2198451"/>
          </a:xfrm>
          <a:prstGeom prst="ellipse">
            <a:avLst/>
          </a:prstGeom>
          <a:solidFill>
            <a:schemeClr val="accent3">
              <a:alpha val="60000"/>
            </a:scheme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12" name="Oval 11">
            <a:extLst>
              <a:ext uri="{FF2B5EF4-FFF2-40B4-BE49-F238E27FC236}">
                <a16:creationId xmlns:a16="http://schemas.microsoft.com/office/drawing/2014/main" id="{227E76FD-96FE-749E-6DF0-BAE27D4D9319}"/>
              </a:ext>
            </a:extLst>
          </p:cNvPr>
          <p:cNvSpPr/>
          <p:nvPr/>
        </p:nvSpPr>
        <p:spPr bwMode="auto">
          <a:xfrm>
            <a:off x="6470127" y="1875940"/>
            <a:ext cx="2198451" cy="2198451"/>
          </a:xfrm>
          <a:prstGeom prst="ellipse">
            <a:avLst/>
          </a:prstGeom>
          <a:solidFill>
            <a:schemeClr val="accent2">
              <a:alpha val="60000"/>
            </a:schemeClr>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dirty="0">
              <a:ln>
                <a:noFill/>
              </a:ln>
              <a:solidFill>
                <a:schemeClr val="tx2"/>
              </a:solidFill>
              <a:effectLst/>
              <a:latin typeface="Arial" charset="0"/>
            </a:endParaRPr>
          </a:p>
        </p:txBody>
      </p:sp>
      <p:pic>
        <p:nvPicPr>
          <p:cNvPr id="14" name="Picture Placeholder 13" descr="A black background with a black square&#10;&#10;Description automatically generated with medium confidence">
            <a:extLst>
              <a:ext uri="{FF2B5EF4-FFF2-40B4-BE49-F238E27FC236}">
                <a16:creationId xmlns:a16="http://schemas.microsoft.com/office/drawing/2014/main" id="{23BF320C-C2C6-767E-F815-1D0D7F46283E}"/>
              </a:ext>
            </a:extLst>
          </p:cNvPr>
          <p:cNvPicPr>
            <a:picLocks noGrp="1" noChangeAspect="1"/>
          </p:cNvPicPr>
          <p:nvPr>
            <p:ph type="pic" sz="quarter" idx="11"/>
          </p:nvPr>
        </p:nvPicPr>
        <p:blipFill>
          <a:blip r:embed="rId3"/>
          <a:srcRect t="6512" b="6512"/>
          <a:stretch>
            <a:fillRect/>
          </a:stretch>
        </p:blipFill>
        <p:spPr>
          <a:xfrm>
            <a:off x="6621325" y="2613564"/>
            <a:ext cx="622539" cy="723208"/>
          </a:xfrm>
        </p:spPr>
      </p:pic>
      <p:pic>
        <p:nvPicPr>
          <p:cNvPr id="16" name="Picture 15">
            <a:extLst>
              <a:ext uri="{FF2B5EF4-FFF2-40B4-BE49-F238E27FC236}">
                <a16:creationId xmlns:a16="http://schemas.microsoft.com/office/drawing/2014/main" id="{8331D465-96A4-76A8-ED43-D17B5FF9085C}"/>
              </a:ext>
            </a:extLst>
          </p:cNvPr>
          <p:cNvPicPr>
            <a:picLocks noChangeAspect="1"/>
          </p:cNvPicPr>
          <p:nvPr/>
        </p:nvPicPr>
        <p:blipFill>
          <a:blip r:embed="rId4"/>
          <a:srcRect/>
          <a:stretch/>
        </p:blipFill>
        <p:spPr>
          <a:xfrm>
            <a:off x="6297933" y="720472"/>
            <a:ext cx="1194378" cy="796252"/>
          </a:xfrm>
          <a:prstGeom prst="rect">
            <a:avLst/>
          </a:prstGeom>
        </p:spPr>
      </p:pic>
      <p:pic>
        <p:nvPicPr>
          <p:cNvPr id="19" name="Graphic 18" descr="Cloud Computing outline">
            <a:extLst>
              <a:ext uri="{FF2B5EF4-FFF2-40B4-BE49-F238E27FC236}">
                <a16:creationId xmlns:a16="http://schemas.microsoft.com/office/drawing/2014/main" id="{34A0F40C-C2AD-6843-DAB6-B5392D9D21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0179" y="2481456"/>
            <a:ext cx="914400" cy="914400"/>
          </a:xfrm>
          <a:prstGeom prst="rect">
            <a:avLst/>
          </a:prstGeom>
        </p:spPr>
      </p:pic>
      <p:pic>
        <p:nvPicPr>
          <p:cNvPr id="21" name="Graphic 20" descr="Gears outline">
            <a:extLst>
              <a:ext uri="{FF2B5EF4-FFF2-40B4-BE49-F238E27FC236}">
                <a16:creationId xmlns:a16="http://schemas.microsoft.com/office/drawing/2014/main" id="{E877D62F-A06D-7A84-1D46-DA1471D888F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75170" y="2517968"/>
            <a:ext cx="914400" cy="914400"/>
          </a:xfrm>
          <a:prstGeom prst="rect">
            <a:avLst/>
          </a:prstGeom>
        </p:spPr>
      </p:pic>
      <p:sp>
        <p:nvSpPr>
          <p:cNvPr id="28" name="TextBox 27">
            <a:extLst>
              <a:ext uri="{FF2B5EF4-FFF2-40B4-BE49-F238E27FC236}">
                <a16:creationId xmlns:a16="http://schemas.microsoft.com/office/drawing/2014/main" id="{77882C53-3E4A-D38A-7B13-13929BCD192A}"/>
              </a:ext>
            </a:extLst>
          </p:cNvPr>
          <p:cNvSpPr txBox="1"/>
          <p:nvPr/>
        </p:nvSpPr>
        <p:spPr>
          <a:xfrm>
            <a:off x="4745429" y="4286584"/>
            <a:ext cx="2142181" cy="713482"/>
          </a:xfrm>
          <a:prstGeom prst="rect">
            <a:avLst/>
          </a:prstGeom>
          <a:noFill/>
          <a:ln>
            <a:noFill/>
          </a:ln>
        </p:spPr>
        <p:txBody>
          <a:bodyPr wrap="square" rtlCol="0">
            <a:spAutoFit/>
          </a:bodyPr>
          <a:lstStyle/>
          <a:p>
            <a:pPr algn="l"/>
            <a:r>
              <a:rPr lang="en-US" sz="900" dirty="0">
                <a:solidFill>
                  <a:schemeClr val="accent1"/>
                </a:solidFill>
              </a:rPr>
              <a:t>IsoMatch FarmCentre</a:t>
            </a:r>
          </a:p>
          <a:p>
            <a:pPr algn="l"/>
            <a:r>
              <a:rPr lang="en-US" sz="900" b="0" dirty="0"/>
              <a:t>Remote connection from any location at any time Real-time visibility into tasks, alert history and operational values.</a:t>
            </a:r>
            <a:endParaRPr lang="en-GB" sz="900" b="0" dirty="0"/>
          </a:p>
        </p:txBody>
      </p:sp>
      <p:sp>
        <p:nvSpPr>
          <p:cNvPr id="30" name="TextBox 29">
            <a:extLst>
              <a:ext uri="{FF2B5EF4-FFF2-40B4-BE49-F238E27FC236}">
                <a16:creationId xmlns:a16="http://schemas.microsoft.com/office/drawing/2014/main" id="{D567AE96-8276-0C00-60D7-5E478C3C84D7}"/>
              </a:ext>
            </a:extLst>
          </p:cNvPr>
          <p:cNvSpPr txBox="1"/>
          <p:nvPr/>
        </p:nvSpPr>
        <p:spPr>
          <a:xfrm>
            <a:off x="6887610" y="4219564"/>
            <a:ext cx="2142181" cy="923330"/>
          </a:xfrm>
          <a:prstGeom prst="rect">
            <a:avLst/>
          </a:prstGeom>
          <a:noFill/>
          <a:ln>
            <a:noFill/>
          </a:ln>
        </p:spPr>
        <p:txBody>
          <a:bodyPr wrap="square" rtlCol="0">
            <a:spAutoFit/>
          </a:bodyPr>
          <a:lstStyle/>
          <a:p>
            <a:pPr algn="r"/>
            <a:r>
              <a:rPr lang="en-US" sz="900" dirty="0">
                <a:solidFill>
                  <a:schemeClr val="accent1"/>
                </a:solidFill>
              </a:rPr>
              <a:t>Remote Service</a:t>
            </a:r>
          </a:p>
          <a:p>
            <a:pPr algn="r"/>
            <a:r>
              <a:rPr lang="en-US" sz="900" b="0" dirty="0"/>
              <a:t>Kubota Sync on the implement enables remote diagnostics, monitoring machine health, timely replacement of parts and efficient troubleshooting.</a:t>
            </a:r>
            <a:endParaRPr lang="en-GB" sz="900" b="0" dirty="0"/>
          </a:p>
        </p:txBody>
      </p:sp>
      <p:sp>
        <p:nvSpPr>
          <p:cNvPr id="37" name="TextBox 36">
            <a:extLst>
              <a:ext uri="{FF2B5EF4-FFF2-40B4-BE49-F238E27FC236}">
                <a16:creationId xmlns:a16="http://schemas.microsoft.com/office/drawing/2014/main" id="{97661058-9179-A84D-D4D0-3AFDBEA31FE3}"/>
              </a:ext>
            </a:extLst>
          </p:cNvPr>
          <p:cNvSpPr txBox="1"/>
          <p:nvPr/>
        </p:nvSpPr>
        <p:spPr>
          <a:xfrm>
            <a:off x="5236350" y="1280821"/>
            <a:ext cx="3393309" cy="400110"/>
          </a:xfrm>
          <a:prstGeom prst="rect">
            <a:avLst/>
          </a:prstGeom>
          <a:noFill/>
        </p:spPr>
        <p:txBody>
          <a:bodyPr wrap="square" rtlCol="0">
            <a:spAutoFit/>
          </a:bodyPr>
          <a:lstStyle/>
          <a:p>
            <a:r>
              <a:rPr lang="en-GB" sz="2000" dirty="0"/>
              <a:t>ENABLING THE TOOLS</a:t>
            </a:r>
          </a:p>
        </p:txBody>
      </p:sp>
      <p:graphicFrame>
        <p:nvGraphicFramePr>
          <p:cNvPr id="4" name="Content Placeholder 6">
            <a:extLst>
              <a:ext uri="{FF2B5EF4-FFF2-40B4-BE49-F238E27FC236}">
                <a16:creationId xmlns:a16="http://schemas.microsoft.com/office/drawing/2014/main" id="{F78C1518-CDD3-95EC-DCDE-3A00E856FBAC}"/>
              </a:ext>
            </a:extLst>
          </p:cNvPr>
          <p:cNvGraphicFramePr>
            <a:graphicFrameLocks noGrp="1"/>
          </p:cNvGraphicFramePr>
          <p:nvPr>
            <p:ph idx="10"/>
          </p:nvPr>
        </p:nvGraphicFramePr>
        <p:xfrm>
          <a:off x="144463" y="1419225"/>
          <a:ext cx="4284662" cy="33845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47072442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616B6-B58E-073E-B957-8562FC4EF377}"/>
              </a:ext>
            </a:extLst>
          </p:cNvPr>
          <p:cNvSpPr>
            <a:spLocks noGrp="1"/>
          </p:cNvSpPr>
          <p:nvPr>
            <p:ph type="ctrTitle"/>
          </p:nvPr>
        </p:nvSpPr>
        <p:spPr/>
        <p:txBody>
          <a:bodyPr/>
          <a:lstStyle/>
          <a:p>
            <a:r>
              <a:rPr lang="en-GB" dirty="0"/>
              <a:t>Activation</a:t>
            </a:r>
          </a:p>
        </p:txBody>
      </p:sp>
      <p:sp>
        <p:nvSpPr>
          <p:cNvPr id="3" name="Subtitle 2">
            <a:extLst>
              <a:ext uri="{FF2B5EF4-FFF2-40B4-BE49-F238E27FC236}">
                <a16:creationId xmlns:a16="http://schemas.microsoft.com/office/drawing/2014/main" id="{585E188F-C31D-7CE3-547C-A138428BDEBA}"/>
              </a:ext>
            </a:extLst>
          </p:cNvPr>
          <p:cNvSpPr>
            <a:spLocks noGrp="1"/>
          </p:cNvSpPr>
          <p:nvPr>
            <p:ph type="subTitle" idx="1"/>
          </p:nvPr>
        </p:nvSpPr>
        <p:spPr/>
        <p:txBody>
          <a:bodyPr/>
          <a:lstStyle/>
          <a:p>
            <a:r>
              <a:rPr lang="en-GB" dirty="0"/>
              <a:t>Kubota Sync</a:t>
            </a:r>
          </a:p>
        </p:txBody>
      </p:sp>
      <p:sp>
        <p:nvSpPr>
          <p:cNvPr id="4" name="Content Placeholder 3">
            <a:extLst>
              <a:ext uri="{FF2B5EF4-FFF2-40B4-BE49-F238E27FC236}">
                <a16:creationId xmlns:a16="http://schemas.microsoft.com/office/drawing/2014/main" id="{937E671E-94A9-DDED-0AB9-6C35CD1C1997}"/>
              </a:ext>
            </a:extLst>
          </p:cNvPr>
          <p:cNvSpPr>
            <a:spLocks noGrp="1"/>
          </p:cNvSpPr>
          <p:nvPr>
            <p:ph idx="10"/>
          </p:nvPr>
        </p:nvSpPr>
        <p:spPr/>
        <p:txBody>
          <a:bodyPr/>
          <a:lstStyle/>
          <a:p>
            <a:pPr marL="0" indent="0">
              <a:buNone/>
            </a:pPr>
            <a:r>
              <a:rPr lang="en-GB" dirty="0"/>
              <a:t>Kubota Sync is delivered together with the corresponding implement where it is fitted. The gateway includes a SIM card with 2 years of data and a license for IsoMatch FarmCentre valid also for 2 years. When the implement is delivered, some </a:t>
            </a:r>
            <a:r>
              <a:rPr lang="en-GB" dirty="0">
                <a:hlinkClick r:id="" action="ppaction://customshow?id=13&amp;return=true"/>
              </a:rPr>
              <a:t>steps have to take place </a:t>
            </a:r>
            <a:r>
              <a:rPr lang="en-GB" dirty="0"/>
              <a:t>to activate the gateway and to consent the use of customer data and register the Kubota Sync into the IsoMatch FarmCentre account.</a:t>
            </a:r>
          </a:p>
        </p:txBody>
      </p:sp>
      <p:pic>
        <p:nvPicPr>
          <p:cNvPr id="9" name="Picture Placeholder 8" descr="Close-up of a truck's back&#10;&#10;Description automatically generated">
            <a:extLst>
              <a:ext uri="{FF2B5EF4-FFF2-40B4-BE49-F238E27FC236}">
                <a16:creationId xmlns:a16="http://schemas.microsoft.com/office/drawing/2014/main" id="{BD72BE2A-C99A-FDF9-4E80-6B2F2A621252}"/>
              </a:ext>
            </a:extLst>
          </p:cNvPr>
          <p:cNvPicPr>
            <a:picLocks noGrp="1" noChangeAspect="1"/>
          </p:cNvPicPr>
          <p:nvPr>
            <p:ph type="pic" sz="quarter" idx="11"/>
          </p:nvPr>
        </p:nvPicPr>
        <p:blipFill>
          <a:blip r:embed="rId2"/>
          <a:srcRect l="15884" r="15884"/>
          <a:stretch/>
        </p:blipFill>
        <p:spPr/>
      </p:pic>
    </p:spTree>
    <p:extLst>
      <p:ext uri="{BB962C8B-B14F-4D97-AF65-F5344CB8AC3E}">
        <p14:creationId xmlns:p14="http://schemas.microsoft.com/office/powerpoint/2010/main" val="270518299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B7DBDF-15C5-B297-27CC-5759FD0595CC}"/>
              </a:ext>
            </a:extLst>
          </p:cNvPr>
          <p:cNvSpPr>
            <a:spLocks noGrp="1"/>
          </p:cNvSpPr>
          <p:nvPr>
            <p:ph type="ctrTitle"/>
          </p:nvPr>
        </p:nvSpPr>
        <p:spPr/>
        <p:txBody>
          <a:bodyPr/>
          <a:lstStyle/>
          <a:p>
            <a:r>
              <a:rPr lang="en-GB" dirty="0"/>
              <a:t>Market introduction</a:t>
            </a:r>
          </a:p>
        </p:txBody>
      </p:sp>
      <p:sp>
        <p:nvSpPr>
          <p:cNvPr id="3" name="Subtitle 2">
            <a:extLst>
              <a:ext uri="{FF2B5EF4-FFF2-40B4-BE49-F238E27FC236}">
                <a16:creationId xmlns:a16="http://schemas.microsoft.com/office/drawing/2014/main" id="{1A74C70D-5F85-C8D3-CEF5-582D7DAAD516}"/>
              </a:ext>
            </a:extLst>
          </p:cNvPr>
          <p:cNvSpPr>
            <a:spLocks noGrp="1"/>
          </p:cNvSpPr>
          <p:nvPr>
            <p:ph type="subTitle" idx="1"/>
          </p:nvPr>
        </p:nvSpPr>
        <p:spPr/>
        <p:txBody>
          <a:bodyPr/>
          <a:lstStyle/>
          <a:p>
            <a:r>
              <a:rPr lang="en-GB" dirty="0"/>
              <a:t>Kubota Sync</a:t>
            </a:r>
          </a:p>
        </p:txBody>
      </p:sp>
      <p:sp>
        <p:nvSpPr>
          <p:cNvPr id="4" name="Content Placeholder 3">
            <a:extLst>
              <a:ext uri="{FF2B5EF4-FFF2-40B4-BE49-F238E27FC236}">
                <a16:creationId xmlns:a16="http://schemas.microsoft.com/office/drawing/2014/main" id="{100D67D8-01FC-7E32-CDB2-315700DEE733}"/>
              </a:ext>
            </a:extLst>
          </p:cNvPr>
          <p:cNvSpPr>
            <a:spLocks noGrp="1"/>
          </p:cNvSpPr>
          <p:nvPr>
            <p:ph idx="10"/>
          </p:nvPr>
        </p:nvSpPr>
        <p:spPr/>
        <p:txBody>
          <a:bodyPr/>
          <a:lstStyle/>
          <a:p>
            <a:pPr marL="0" indent="0">
              <a:buNone/>
            </a:pPr>
            <a:r>
              <a:rPr lang="en-GB" dirty="0"/>
              <a:t>Target is to fit Kubota Sync in all ISOBUS implements from September 2025. This will be done in a </a:t>
            </a:r>
            <a:r>
              <a:rPr lang="en-GB" dirty="0">
                <a:hlinkClick r:id="" action="ppaction://customshow?id=14&amp;return=true"/>
              </a:rPr>
              <a:t>ramp-up</a:t>
            </a:r>
            <a:r>
              <a:rPr lang="en-GB" dirty="0"/>
              <a:t> process, starting in September 2024 with Kverneland and Vicon implements. Kubota implements will start this process in January 2025.</a:t>
            </a:r>
          </a:p>
          <a:p>
            <a:pPr marL="0" indent="0">
              <a:buNone/>
            </a:pPr>
            <a:r>
              <a:rPr lang="en-GB" dirty="0"/>
              <a:t>Due to technical limitations related to data sharing, Kubota Sync will not be commercialized in </a:t>
            </a:r>
            <a:r>
              <a:rPr lang="en-GB" dirty="0">
                <a:hlinkClick r:id="" action="ppaction://customshow?id=15&amp;return=true"/>
              </a:rPr>
              <a:t>some countries</a:t>
            </a:r>
            <a:r>
              <a:rPr lang="en-GB" dirty="0"/>
              <a:t>.</a:t>
            </a:r>
          </a:p>
        </p:txBody>
      </p:sp>
      <p:pic>
        <p:nvPicPr>
          <p:cNvPr id="9" name="Picture Placeholder 8" descr="A tractor in a field&#10;&#10;Description automatically generated">
            <a:extLst>
              <a:ext uri="{FF2B5EF4-FFF2-40B4-BE49-F238E27FC236}">
                <a16:creationId xmlns:a16="http://schemas.microsoft.com/office/drawing/2014/main" id="{5E8E293F-AA81-477A-4D25-77FC6865C1A9}"/>
              </a:ext>
            </a:extLst>
          </p:cNvPr>
          <p:cNvPicPr>
            <a:picLocks noGrp="1" noChangeAspect="1"/>
          </p:cNvPicPr>
          <p:nvPr>
            <p:ph type="pic" sz="quarter" idx="11"/>
          </p:nvPr>
        </p:nvPicPr>
        <p:blipFill rotWithShape="1">
          <a:blip r:embed="rId2"/>
          <a:srcRect l="15884" r="15884"/>
          <a:stretch/>
        </p:blipFill>
        <p:spPr/>
      </p:pic>
    </p:spTree>
    <p:extLst>
      <p:ext uri="{BB962C8B-B14F-4D97-AF65-F5344CB8AC3E}">
        <p14:creationId xmlns:p14="http://schemas.microsoft.com/office/powerpoint/2010/main" val="3724119537"/>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E10E8351-CDE2-ADBB-8267-B50928D6AB36}"/>
              </a:ext>
            </a:extLst>
          </p:cNvPr>
          <p:cNvSpPr>
            <a:spLocks noGrp="1"/>
          </p:cNvSpPr>
          <p:nvPr>
            <p:ph type="ctrTitle"/>
          </p:nvPr>
        </p:nvSpPr>
        <p:spPr/>
        <p:txBody>
          <a:bodyPr/>
          <a:lstStyle/>
          <a:p>
            <a:r>
              <a:rPr lang="en-GB" dirty="0"/>
              <a:t>Dashboard Overview</a:t>
            </a:r>
          </a:p>
        </p:txBody>
      </p:sp>
      <p:sp>
        <p:nvSpPr>
          <p:cNvPr id="41" name="Subtitle 40">
            <a:extLst>
              <a:ext uri="{FF2B5EF4-FFF2-40B4-BE49-F238E27FC236}">
                <a16:creationId xmlns:a16="http://schemas.microsoft.com/office/drawing/2014/main" id="{B126FC1B-F2A3-9E93-3163-1234ECEA2DDA}"/>
              </a:ext>
            </a:extLst>
          </p:cNvPr>
          <p:cNvSpPr>
            <a:spLocks noGrp="1"/>
          </p:cNvSpPr>
          <p:nvPr>
            <p:ph type="subTitle" idx="1"/>
          </p:nvPr>
        </p:nvSpPr>
        <p:spPr/>
        <p:txBody>
          <a:bodyPr/>
          <a:lstStyle/>
          <a:p>
            <a:r>
              <a:rPr lang="en-GB" dirty="0"/>
              <a:t>IsoMatch FarmCentre</a:t>
            </a:r>
          </a:p>
        </p:txBody>
      </p:sp>
      <p:sp>
        <p:nvSpPr>
          <p:cNvPr id="42" name="Content Placeholder 41">
            <a:extLst>
              <a:ext uri="{FF2B5EF4-FFF2-40B4-BE49-F238E27FC236}">
                <a16:creationId xmlns:a16="http://schemas.microsoft.com/office/drawing/2014/main" id="{4E06936B-A476-D715-9CBD-399A7A95EA76}"/>
              </a:ext>
            </a:extLst>
          </p:cNvPr>
          <p:cNvSpPr>
            <a:spLocks noGrp="1"/>
          </p:cNvSpPr>
          <p:nvPr>
            <p:ph idx="10"/>
          </p:nvPr>
        </p:nvSpPr>
        <p:spPr/>
        <p:txBody>
          <a:bodyPr/>
          <a:lstStyle/>
          <a:p>
            <a:pPr marL="0" indent="0">
              <a:buNone/>
            </a:pPr>
            <a:r>
              <a:rPr lang="en-GB" dirty="0"/>
              <a:t>Full overview in one page where the user finds insights about his connected machines.</a:t>
            </a:r>
          </a:p>
          <a:p>
            <a:pPr lvl="1"/>
            <a:r>
              <a:rPr lang="en-GB" b="1" dirty="0">
                <a:solidFill>
                  <a:schemeClr val="accent1"/>
                </a:solidFill>
              </a:rPr>
              <a:t>Map</a:t>
            </a:r>
            <a:r>
              <a:rPr lang="en-GB" dirty="0"/>
              <a:t> – see in real-time the status ON/OFF, location and terminals linked to implements.</a:t>
            </a:r>
          </a:p>
          <a:p>
            <a:pPr lvl="1"/>
            <a:r>
              <a:rPr lang="en-GB" b="1" dirty="0">
                <a:solidFill>
                  <a:schemeClr val="accent1"/>
                </a:solidFill>
              </a:rPr>
              <a:t>My Machinery</a:t>
            </a:r>
            <a:r>
              <a:rPr lang="en-GB" dirty="0"/>
              <a:t> – counter and list of active / inactive machines.</a:t>
            </a:r>
          </a:p>
          <a:p>
            <a:pPr lvl="1"/>
            <a:r>
              <a:rPr lang="en-GB" b="1" dirty="0">
                <a:solidFill>
                  <a:schemeClr val="accent1"/>
                </a:solidFill>
              </a:rPr>
              <a:t>Tasks</a:t>
            </a:r>
            <a:r>
              <a:rPr lang="en-GB" dirty="0"/>
              <a:t> – planned and performed counter with list of performed ones.</a:t>
            </a:r>
          </a:p>
          <a:p>
            <a:pPr lvl="1"/>
            <a:r>
              <a:rPr lang="en-GB" b="1" dirty="0">
                <a:solidFill>
                  <a:schemeClr val="accent1"/>
                </a:solidFill>
              </a:rPr>
              <a:t>Notifications</a:t>
            </a:r>
            <a:r>
              <a:rPr lang="en-GB" dirty="0"/>
              <a:t> – about machinery, geofence and tasks.</a:t>
            </a:r>
          </a:p>
        </p:txBody>
      </p:sp>
      <p:pic>
        <p:nvPicPr>
          <p:cNvPr id="3" name="Picture Placeholder 2"/>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101" r="7101"/>
          <a:stretch>
            <a:fillRect/>
          </a:stretch>
        </p:blipFill>
        <p:spPr>
          <a:xfrm>
            <a:off x="5439906" y="1524000"/>
            <a:ext cx="3704093" cy="3619500"/>
          </a:xfrm>
        </p:spPr>
      </p:pic>
    </p:spTree>
    <p:extLst>
      <p:ext uri="{BB962C8B-B14F-4D97-AF65-F5344CB8AC3E}">
        <p14:creationId xmlns:p14="http://schemas.microsoft.com/office/powerpoint/2010/main" val="3941078435"/>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39">
            <a:extLst>
              <a:ext uri="{FF2B5EF4-FFF2-40B4-BE49-F238E27FC236}">
                <a16:creationId xmlns:a16="http://schemas.microsoft.com/office/drawing/2014/main" id="{E10E8351-CDE2-ADBB-8267-B50928D6AB36}"/>
              </a:ext>
            </a:extLst>
          </p:cNvPr>
          <p:cNvSpPr>
            <a:spLocks noGrp="1"/>
          </p:cNvSpPr>
          <p:nvPr>
            <p:ph type="ctrTitle"/>
          </p:nvPr>
        </p:nvSpPr>
        <p:spPr/>
        <p:txBody>
          <a:bodyPr/>
          <a:lstStyle/>
          <a:p>
            <a:r>
              <a:rPr lang="en-US" dirty="0"/>
              <a:t>Machinery</a:t>
            </a:r>
            <a:endParaRPr lang="en-GB" dirty="0"/>
          </a:p>
        </p:txBody>
      </p:sp>
      <p:sp>
        <p:nvSpPr>
          <p:cNvPr id="41" name="Subtitle 40">
            <a:extLst>
              <a:ext uri="{FF2B5EF4-FFF2-40B4-BE49-F238E27FC236}">
                <a16:creationId xmlns:a16="http://schemas.microsoft.com/office/drawing/2014/main" id="{B126FC1B-F2A3-9E93-3163-1234ECEA2DDA}"/>
              </a:ext>
            </a:extLst>
          </p:cNvPr>
          <p:cNvSpPr>
            <a:spLocks noGrp="1"/>
          </p:cNvSpPr>
          <p:nvPr>
            <p:ph type="subTitle" idx="1"/>
          </p:nvPr>
        </p:nvSpPr>
        <p:spPr/>
        <p:txBody>
          <a:bodyPr/>
          <a:lstStyle/>
          <a:p>
            <a:r>
              <a:rPr lang="en-GB" dirty="0"/>
              <a:t>IsoMatch FarmCentre</a:t>
            </a:r>
          </a:p>
        </p:txBody>
      </p:sp>
      <p:sp>
        <p:nvSpPr>
          <p:cNvPr id="42" name="Content Placeholder 41">
            <a:extLst>
              <a:ext uri="{FF2B5EF4-FFF2-40B4-BE49-F238E27FC236}">
                <a16:creationId xmlns:a16="http://schemas.microsoft.com/office/drawing/2014/main" id="{4E06936B-A476-D715-9CBD-399A7A95EA76}"/>
              </a:ext>
            </a:extLst>
          </p:cNvPr>
          <p:cNvSpPr>
            <a:spLocks noGrp="1"/>
          </p:cNvSpPr>
          <p:nvPr>
            <p:ph idx="10"/>
          </p:nvPr>
        </p:nvSpPr>
        <p:spPr/>
        <p:txBody>
          <a:bodyPr/>
          <a:lstStyle/>
          <a:p>
            <a:pPr marL="0" indent="0">
              <a:buNone/>
            </a:pPr>
            <a:r>
              <a:rPr lang="en-GB" dirty="0"/>
              <a:t>Inventory of machines where is possible to see for each one:</a:t>
            </a:r>
          </a:p>
          <a:p>
            <a:pPr lvl="1"/>
            <a:r>
              <a:rPr lang="en-GB" dirty="0"/>
              <a:t>Status of the implement (active/inactive), total counter and task counter.</a:t>
            </a:r>
          </a:p>
          <a:p>
            <a:pPr lvl="1"/>
            <a:r>
              <a:rPr lang="en-GB" dirty="0"/>
              <a:t>Gateway used to connect to the cloud.</a:t>
            </a:r>
          </a:p>
          <a:p>
            <a:pPr lvl="1"/>
            <a:r>
              <a:rPr lang="en-GB" dirty="0"/>
              <a:t>Machine parameters status.</a:t>
            </a:r>
          </a:p>
          <a:p>
            <a:pPr lvl="1"/>
            <a:r>
              <a:rPr lang="en-GB" dirty="0"/>
              <a:t>Task performance.</a:t>
            </a:r>
          </a:p>
          <a:p>
            <a:pPr lvl="1"/>
            <a:r>
              <a:rPr lang="en-GB" dirty="0"/>
              <a:t>Other machine data to verify the setup.</a:t>
            </a:r>
          </a:p>
          <a:p>
            <a:pPr marL="0" indent="0">
              <a:buNone/>
            </a:pPr>
            <a:endParaRPr lang="en-GB" dirty="0"/>
          </a:p>
        </p:txBody>
      </p:sp>
      <p:pic>
        <p:nvPicPr>
          <p:cNvPr id="3" name="Picture 2"/>
          <p:cNvPicPr>
            <a:picLocks noChangeAspect="1"/>
          </p:cNvPicPr>
          <p:nvPr/>
        </p:nvPicPr>
        <p:blipFill>
          <a:blip r:embed="rId2"/>
          <a:stretch>
            <a:fillRect/>
          </a:stretch>
        </p:blipFill>
        <p:spPr>
          <a:xfrm>
            <a:off x="5030221" y="780839"/>
            <a:ext cx="2152761" cy="4095961"/>
          </a:xfrm>
          <a:prstGeom prst="rect">
            <a:avLst/>
          </a:prstGeom>
        </p:spPr>
      </p:pic>
    </p:spTree>
    <p:extLst>
      <p:ext uri="{BB962C8B-B14F-4D97-AF65-F5344CB8AC3E}">
        <p14:creationId xmlns:p14="http://schemas.microsoft.com/office/powerpoint/2010/main" val="87025894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254249" y="1203325"/>
            <a:ext cx="4889751" cy="2895749"/>
          </a:xfrm>
          <a:prstGeom prst="rect">
            <a:avLst/>
          </a:prstGeom>
        </p:spPr>
      </p:pic>
      <p:sp>
        <p:nvSpPr>
          <p:cNvPr id="30" name="Title 29">
            <a:extLst>
              <a:ext uri="{FF2B5EF4-FFF2-40B4-BE49-F238E27FC236}">
                <a16:creationId xmlns:a16="http://schemas.microsoft.com/office/drawing/2014/main" id="{B644B9CE-48B4-FB70-8202-A30AFA83D5C1}"/>
              </a:ext>
            </a:extLst>
          </p:cNvPr>
          <p:cNvSpPr>
            <a:spLocks noGrp="1"/>
          </p:cNvSpPr>
          <p:nvPr>
            <p:ph type="ctrTitle"/>
          </p:nvPr>
        </p:nvSpPr>
        <p:spPr/>
        <p:txBody>
          <a:bodyPr/>
          <a:lstStyle/>
          <a:p>
            <a:r>
              <a:rPr lang="en-GB" dirty="0"/>
              <a:t>Map</a:t>
            </a:r>
          </a:p>
        </p:txBody>
      </p:sp>
      <p:sp>
        <p:nvSpPr>
          <p:cNvPr id="3" name="Subtitle 2">
            <a:extLst>
              <a:ext uri="{FF2B5EF4-FFF2-40B4-BE49-F238E27FC236}">
                <a16:creationId xmlns:a16="http://schemas.microsoft.com/office/drawing/2014/main" id="{A42F3678-B163-64A6-B7BC-63E8ABC0857E}"/>
              </a:ext>
            </a:extLst>
          </p:cNvPr>
          <p:cNvSpPr>
            <a:spLocks noGrp="1"/>
          </p:cNvSpPr>
          <p:nvPr>
            <p:ph type="subTitle" idx="1"/>
          </p:nvPr>
        </p:nvSpPr>
        <p:spPr/>
        <p:txBody>
          <a:bodyPr/>
          <a:lstStyle/>
          <a:p>
            <a:r>
              <a:rPr lang="en-GB" dirty="0"/>
              <a:t>IsoMatch FarmCentre</a:t>
            </a:r>
          </a:p>
        </p:txBody>
      </p:sp>
      <p:sp>
        <p:nvSpPr>
          <p:cNvPr id="13" name="Content Placeholder 12">
            <a:extLst>
              <a:ext uri="{FF2B5EF4-FFF2-40B4-BE49-F238E27FC236}">
                <a16:creationId xmlns:a16="http://schemas.microsoft.com/office/drawing/2014/main" id="{7781F5EC-07F4-5237-26EE-C0C8167349B3}"/>
              </a:ext>
            </a:extLst>
          </p:cNvPr>
          <p:cNvSpPr>
            <a:spLocks noGrp="1"/>
          </p:cNvSpPr>
          <p:nvPr>
            <p:ph idx="10"/>
          </p:nvPr>
        </p:nvSpPr>
        <p:spPr/>
        <p:txBody>
          <a:bodyPr/>
          <a:lstStyle/>
          <a:p>
            <a:pPr marL="0" indent="0">
              <a:buNone/>
            </a:pPr>
            <a:r>
              <a:rPr lang="en-GB" dirty="0"/>
              <a:t>Map helps the user to do specific machinery control such as:</a:t>
            </a:r>
          </a:p>
          <a:p>
            <a:pPr lvl="1"/>
            <a:r>
              <a:rPr lang="en-GB" b="1" dirty="0">
                <a:solidFill>
                  <a:schemeClr val="accent1"/>
                </a:solidFill>
              </a:rPr>
              <a:t>Geofence</a:t>
            </a:r>
            <a:r>
              <a:rPr lang="en-GB" dirty="0"/>
              <a:t> – setting first the home coordinates and then establishing a radio from 1 to 50 km. Notification is issued when a driver is out.</a:t>
            </a:r>
          </a:p>
          <a:p>
            <a:pPr lvl="1"/>
            <a:r>
              <a:rPr lang="en-GB" b="1" dirty="0">
                <a:solidFill>
                  <a:schemeClr val="accent1"/>
                </a:solidFill>
              </a:rPr>
              <a:t>Tracking</a:t>
            </a:r>
            <a:r>
              <a:rPr lang="en-GB" dirty="0"/>
              <a:t> – ability to see the exact path of a machine from any day and any time within 2 months.</a:t>
            </a:r>
          </a:p>
          <a:p>
            <a:pPr lvl="1"/>
            <a:r>
              <a:rPr lang="en-GB" b="1" dirty="0">
                <a:solidFill>
                  <a:schemeClr val="accent1"/>
                </a:solidFill>
              </a:rPr>
              <a:t>Time stamp </a:t>
            </a:r>
            <a:r>
              <a:rPr lang="en-GB" dirty="0"/>
              <a:t>- For each track point it is possible to check the time stamp. </a:t>
            </a:r>
          </a:p>
          <a:p>
            <a:pPr marL="180000" lvl="1" indent="0">
              <a:buNone/>
            </a:pPr>
            <a:endParaRPr lang="en-GB" dirty="0"/>
          </a:p>
          <a:p>
            <a:r>
              <a:rPr lang="en-GB" sz="1200" dirty="0"/>
              <a:t>For each one of the points reproduced in the track of the implement it is possible to check the time stamp.</a:t>
            </a:r>
          </a:p>
          <a:p>
            <a:endParaRPr lang="en-GB" sz="1200" dirty="0"/>
          </a:p>
          <a:p>
            <a:r>
              <a:rPr lang="en-GB" sz="1200" dirty="0"/>
              <a:t>Trajectory shows the direction and the places where the machine was moving or when it was stopped.</a:t>
            </a:r>
          </a:p>
          <a:p>
            <a:pPr marL="180000" lvl="1" indent="0">
              <a:buNone/>
            </a:pPr>
            <a:endParaRPr lang="en-GB" dirty="0"/>
          </a:p>
          <a:p>
            <a:pPr marL="0" indent="0">
              <a:buNone/>
            </a:pPr>
            <a:endParaRPr lang="en-GB" dirty="0"/>
          </a:p>
        </p:txBody>
      </p:sp>
    </p:spTree>
    <p:extLst>
      <p:ext uri="{BB962C8B-B14F-4D97-AF65-F5344CB8AC3E}">
        <p14:creationId xmlns:p14="http://schemas.microsoft.com/office/powerpoint/2010/main" val="96691461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A6D53-9D72-0102-1601-52EFCAB42E3C}"/>
              </a:ext>
            </a:extLst>
          </p:cNvPr>
          <p:cNvSpPr>
            <a:spLocks noGrp="1"/>
          </p:cNvSpPr>
          <p:nvPr>
            <p:ph type="ctrTitle"/>
          </p:nvPr>
        </p:nvSpPr>
        <p:spPr/>
        <p:txBody>
          <a:bodyPr/>
          <a:lstStyle/>
          <a:p>
            <a:r>
              <a:rPr lang="en-GB" dirty="0"/>
              <a:t>New Approach</a:t>
            </a:r>
          </a:p>
        </p:txBody>
      </p:sp>
      <p:sp>
        <p:nvSpPr>
          <p:cNvPr id="3" name="Subtitle 2">
            <a:extLst>
              <a:ext uri="{FF2B5EF4-FFF2-40B4-BE49-F238E27FC236}">
                <a16:creationId xmlns:a16="http://schemas.microsoft.com/office/drawing/2014/main" id="{EED96175-D39E-DEA8-0556-32CE6F53BC28}"/>
              </a:ext>
            </a:extLst>
          </p:cNvPr>
          <p:cNvSpPr>
            <a:spLocks noGrp="1"/>
          </p:cNvSpPr>
          <p:nvPr>
            <p:ph type="subTitle" idx="1"/>
          </p:nvPr>
        </p:nvSpPr>
        <p:spPr/>
        <p:txBody>
          <a:bodyPr/>
          <a:lstStyle/>
          <a:p>
            <a:r>
              <a:rPr lang="en-GB" dirty="0"/>
              <a:t>Remote Service</a:t>
            </a:r>
          </a:p>
        </p:txBody>
      </p:sp>
      <p:sp>
        <p:nvSpPr>
          <p:cNvPr id="4" name="Content Placeholder 3">
            <a:extLst>
              <a:ext uri="{FF2B5EF4-FFF2-40B4-BE49-F238E27FC236}">
                <a16:creationId xmlns:a16="http://schemas.microsoft.com/office/drawing/2014/main" id="{F32337E1-0205-0FDE-A48E-1F2752C3182C}"/>
              </a:ext>
            </a:extLst>
          </p:cNvPr>
          <p:cNvSpPr>
            <a:spLocks noGrp="1"/>
          </p:cNvSpPr>
          <p:nvPr>
            <p:ph idx="10"/>
          </p:nvPr>
        </p:nvSpPr>
        <p:spPr/>
        <p:txBody>
          <a:bodyPr/>
          <a:lstStyle/>
          <a:p>
            <a:pPr marL="0" indent="0">
              <a:buNone/>
            </a:pPr>
            <a:r>
              <a:rPr lang="en-GB" b="1" dirty="0">
                <a:solidFill>
                  <a:srgbClr val="009999"/>
                </a:solidFill>
              </a:rPr>
              <a:t>Remote Service</a:t>
            </a:r>
          </a:p>
          <a:p>
            <a:pPr lvl="1"/>
            <a:r>
              <a:rPr lang="en-GB" dirty="0"/>
              <a:t>Aimed at all kind of professionals.</a:t>
            </a:r>
          </a:p>
          <a:p>
            <a:pPr lvl="1"/>
            <a:r>
              <a:rPr lang="en-GB" dirty="0"/>
              <a:t>Dedicated to current implements.</a:t>
            </a:r>
          </a:p>
          <a:p>
            <a:pPr lvl="1"/>
            <a:r>
              <a:rPr lang="en-GB" dirty="0"/>
              <a:t>Clear UI and easy to use UX.</a:t>
            </a:r>
          </a:p>
          <a:p>
            <a:pPr lvl="1"/>
            <a:r>
              <a:rPr lang="en-GB" dirty="0"/>
              <a:t>Only relevant features.</a:t>
            </a:r>
          </a:p>
          <a:p>
            <a:pPr lvl="1"/>
            <a:r>
              <a:rPr lang="en-GB" dirty="0"/>
              <a:t>Dedicated tools will not be included.</a:t>
            </a:r>
          </a:p>
          <a:p>
            <a:pPr lvl="1"/>
            <a:r>
              <a:rPr lang="en-GB" dirty="0"/>
              <a:t>Remote connection.</a:t>
            </a:r>
          </a:p>
          <a:p>
            <a:pPr lvl="1"/>
            <a:r>
              <a:rPr lang="en-GB" dirty="0"/>
              <a:t>Linked to K-OBD ACE.</a:t>
            </a:r>
          </a:p>
          <a:p>
            <a:pPr marL="0" indent="0">
              <a:buNone/>
            </a:pPr>
            <a:endParaRPr lang="en-GB" dirty="0"/>
          </a:p>
        </p:txBody>
      </p:sp>
      <p:sp>
        <p:nvSpPr>
          <p:cNvPr id="5" name="Content Placeholder 4">
            <a:extLst>
              <a:ext uri="{FF2B5EF4-FFF2-40B4-BE49-F238E27FC236}">
                <a16:creationId xmlns:a16="http://schemas.microsoft.com/office/drawing/2014/main" id="{E994C5C0-B750-8F4B-6EA5-0363B4728F18}"/>
              </a:ext>
            </a:extLst>
          </p:cNvPr>
          <p:cNvSpPr>
            <a:spLocks noGrp="1"/>
          </p:cNvSpPr>
          <p:nvPr>
            <p:ph idx="11"/>
          </p:nvPr>
        </p:nvSpPr>
        <p:spPr/>
        <p:txBody>
          <a:bodyPr/>
          <a:lstStyle/>
          <a:p>
            <a:pPr marL="0" indent="0">
              <a:buNone/>
            </a:pPr>
            <a:r>
              <a:rPr lang="en-GB" b="1" dirty="0">
                <a:solidFill>
                  <a:schemeClr val="accent1"/>
                </a:solidFill>
              </a:rPr>
              <a:t>IsoMatch TopService</a:t>
            </a:r>
          </a:p>
          <a:p>
            <a:pPr lvl="1"/>
            <a:r>
              <a:rPr lang="en-GB" dirty="0"/>
              <a:t>Aimed at highly qualified professionals.</a:t>
            </a:r>
          </a:p>
          <a:p>
            <a:pPr lvl="1"/>
            <a:r>
              <a:rPr lang="en-GB" dirty="0"/>
              <a:t>Old developments legacy.</a:t>
            </a:r>
          </a:p>
          <a:p>
            <a:pPr lvl="1"/>
            <a:r>
              <a:rPr lang="en-GB" dirty="0"/>
              <a:t>Unstructured UX.</a:t>
            </a:r>
          </a:p>
          <a:p>
            <a:pPr lvl="1"/>
            <a:r>
              <a:rPr lang="en-GB" dirty="0"/>
              <a:t>Non relevant features.</a:t>
            </a:r>
          </a:p>
          <a:p>
            <a:pPr lvl="1"/>
            <a:r>
              <a:rPr lang="en-GB" dirty="0"/>
              <a:t>One-for-all concept.</a:t>
            </a:r>
          </a:p>
          <a:p>
            <a:pPr lvl="1"/>
            <a:r>
              <a:rPr lang="en-GB" dirty="0"/>
              <a:t>Limited to physical connection.</a:t>
            </a:r>
          </a:p>
          <a:p>
            <a:pPr lvl="1"/>
            <a:r>
              <a:rPr lang="en-GB" dirty="0"/>
              <a:t>Lifetime license.</a:t>
            </a:r>
          </a:p>
          <a:p>
            <a:endParaRPr lang="en-GB" dirty="0"/>
          </a:p>
        </p:txBody>
      </p:sp>
    </p:spTree>
    <p:extLst>
      <p:ext uri="{BB962C8B-B14F-4D97-AF65-F5344CB8AC3E}">
        <p14:creationId xmlns:p14="http://schemas.microsoft.com/office/powerpoint/2010/main" val="311332940"/>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4872-5701-E38C-EE8C-F2CCB3F05FC6}"/>
              </a:ext>
            </a:extLst>
          </p:cNvPr>
          <p:cNvSpPr>
            <a:spLocks noGrp="1"/>
          </p:cNvSpPr>
          <p:nvPr>
            <p:ph type="ctrTitle"/>
          </p:nvPr>
        </p:nvSpPr>
        <p:spPr/>
        <p:txBody>
          <a:bodyPr/>
          <a:lstStyle/>
          <a:p>
            <a:r>
              <a:rPr lang="en-US" dirty="0"/>
              <a:t>Tasks</a:t>
            </a:r>
            <a:endParaRPr lang="en-GB" dirty="0"/>
          </a:p>
        </p:txBody>
      </p:sp>
      <p:sp>
        <p:nvSpPr>
          <p:cNvPr id="3" name="Subtitle 2">
            <a:extLst>
              <a:ext uri="{FF2B5EF4-FFF2-40B4-BE49-F238E27FC236}">
                <a16:creationId xmlns:a16="http://schemas.microsoft.com/office/drawing/2014/main" id="{A42F3678-B163-64A6-B7BC-63E8ABC0857E}"/>
              </a:ext>
            </a:extLst>
          </p:cNvPr>
          <p:cNvSpPr>
            <a:spLocks noGrp="1"/>
          </p:cNvSpPr>
          <p:nvPr>
            <p:ph type="subTitle" idx="1"/>
          </p:nvPr>
        </p:nvSpPr>
        <p:spPr/>
        <p:txBody>
          <a:bodyPr/>
          <a:lstStyle/>
          <a:p>
            <a:r>
              <a:rPr lang="en-GB" dirty="0"/>
              <a:t>IsoMatch FarmCentre</a:t>
            </a:r>
          </a:p>
        </p:txBody>
      </p:sp>
      <p:sp>
        <p:nvSpPr>
          <p:cNvPr id="4" name="Content Placeholder 3">
            <a:extLst>
              <a:ext uri="{FF2B5EF4-FFF2-40B4-BE49-F238E27FC236}">
                <a16:creationId xmlns:a16="http://schemas.microsoft.com/office/drawing/2014/main" id="{E5A6CEED-3BF3-CBFC-31A8-8DE835AC962A}"/>
              </a:ext>
            </a:extLst>
          </p:cNvPr>
          <p:cNvSpPr>
            <a:spLocks noGrp="1"/>
          </p:cNvSpPr>
          <p:nvPr>
            <p:ph idx="10"/>
          </p:nvPr>
        </p:nvSpPr>
        <p:spPr/>
        <p:txBody>
          <a:bodyPr/>
          <a:lstStyle/>
          <a:p>
            <a:pPr marL="0" indent="0">
              <a:lnSpc>
                <a:spcPct val="150000"/>
              </a:lnSpc>
              <a:buNone/>
            </a:pPr>
            <a:r>
              <a:rPr lang="en-GB" dirty="0"/>
              <a:t>Easy tasks management having the next options:</a:t>
            </a:r>
          </a:p>
          <a:p>
            <a:pPr lvl="1">
              <a:lnSpc>
                <a:spcPct val="150000"/>
              </a:lnSpc>
            </a:pPr>
            <a:r>
              <a:rPr lang="en-GB" b="1" dirty="0">
                <a:solidFill>
                  <a:schemeClr val="accent1"/>
                </a:solidFill>
              </a:rPr>
              <a:t>Upload tasks </a:t>
            </a:r>
            <a:r>
              <a:rPr lang="en-GB" dirty="0"/>
              <a:t>– with integrated FMIS, or from external sources.</a:t>
            </a:r>
          </a:p>
          <a:p>
            <a:pPr lvl="1">
              <a:lnSpc>
                <a:spcPct val="150000"/>
              </a:lnSpc>
            </a:pPr>
            <a:r>
              <a:rPr lang="en-GB" b="1" dirty="0">
                <a:solidFill>
                  <a:schemeClr val="accent1"/>
                </a:solidFill>
              </a:rPr>
              <a:t>Send tasks to terminals </a:t>
            </a:r>
            <a:r>
              <a:rPr lang="en-GB" dirty="0"/>
              <a:t>– using the cloud as a hub.</a:t>
            </a:r>
          </a:p>
          <a:p>
            <a:pPr lvl="1">
              <a:lnSpc>
                <a:spcPct val="150000"/>
              </a:lnSpc>
            </a:pPr>
            <a:r>
              <a:rPr lang="en-GB" b="1" dirty="0">
                <a:solidFill>
                  <a:schemeClr val="accent1"/>
                </a:solidFill>
              </a:rPr>
              <a:t>Collect performed tasks </a:t>
            </a:r>
            <a:r>
              <a:rPr lang="en-GB" dirty="0"/>
              <a:t>– sending them from terminals to the cloud.</a:t>
            </a:r>
          </a:p>
          <a:p>
            <a:pPr lvl="1">
              <a:lnSpc>
                <a:spcPct val="150000"/>
              </a:lnSpc>
            </a:pPr>
            <a:r>
              <a:rPr lang="en-GB" b="1" dirty="0">
                <a:solidFill>
                  <a:schemeClr val="accent1"/>
                </a:solidFill>
              </a:rPr>
              <a:t>Download the tasks</a:t>
            </a:r>
            <a:r>
              <a:rPr lang="en-GB" dirty="0"/>
              <a:t> – download  the tasks in ISOXML format, Excel or get a PDF report.</a:t>
            </a:r>
          </a:p>
          <a:p>
            <a:pPr marL="0" indent="0">
              <a:buNone/>
            </a:pPr>
            <a:endParaRPr lang="en-GB" dirty="0"/>
          </a:p>
        </p:txBody>
      </p:sp>
      <p:pic>
        <p:nvPicPr>
          <p:cNvPr id="8" name="Picture Placeholder 7"/>
          <p:cNvPicPr>
            <a:picLocks noGrp="1" noChangeAspect="1"/>
          </p:cNvPicPr>
          <p:nvPr>
            <p:ph type="pic" sz="quarter" idx="11"/>
          </p:nvPr>
        </p:nvPicPr>
        <p:blipFill>
          <a:blip r:embed="rId3"/>
          <a:srcRect l="65" r="65"/>
          <a:stretch>
            <a:fillRect/>
          </a:stretch>
        </p:blipFill>
        <p:spPr>
          <a:prstGeom prst="rect">
            <a:avLst/>
          </a:prstGeom>
        </p:spPr>
      </p:pic>
    </p:spTree>
    <p:extLst>
      <p:ext uri="{BB962C8B-B14F-4D97-AF65-F5344CB8AC3E}">
        <p14:creationId xmlns:p14="http://schemas.microsoft.com/office/powerpoint/2010/main" val="201917712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4872-5701-E38C-EE8C-F2CCB3F05FC6}"/>
              </a:ext>
            </a:extLst>
          </p:cNvPr>
          <p:cNvSpPr>
            <a:spLocks noGrp="1"/>
          </p:cNvSpPr>
          <p:nvPr>
            <p:ph type="ctrTitle"/>
          </p:nvPr>
        </p:nvSpPr>
        <p:spPr/>
        <p:txBody>
          <a:bodyPr/>
          <a:lstStyle/>
          <a:p>
            <a:r>
              <a:rPr lang="en-US" dirty="0"/>
              <a:t>Tasks</a:t>
            </a:r>
            <a:endParaRPr lang="en-GB" dirty="0"/>
          </a:p>
        </p:txBody>
      </p:sp>
      <p:sp>
        <p:nvSpPr>
          <p:cNvPr id="3" name="Subtitle 2">
            <a:extLst>
              <a:ext uri="{FF2B5EF4-FFF2-40B4-BE49-F238E27FC236}">
                <a16:creationId xmlns:a16="http://schemas.microsoft.com/office/drawing/2014/main" id="{A42F3678-B163-64A6-B7BC-63E8ABC0857E}"/>
              </a:ext>
            </a:extLst>
          </p:cNvPr>
          <p:cNvSpPr>
            <a:spLocks noGrp="1"/>
          </p:cNvSpPr>
          <p:nvPr>
            <p:ph type="subTitle" idx="1"/>
          </p:nvPr>
        </p:nvSpPr>
        <p:spPr/>
        <p:txBody>
          <a:bodyPr/>
          <a:lstStyle/>
          <a:p>
            <a:r>
              <a:rPr lang="en-GB" dirty="0"/>
              <a:t>IsoMatch FarmCentre</a:t>
            </a:r>
          </a:p>
        </p:txBody>
      </p:sp>
      <p:sp>
        <p:nvSpPr>
          <p:cNvPr id="4" name="Content Placeholder 3">
            <a:extLst>
              <a:ext uri="{FF2B5EF4-FFF2-40B4-BE49-F238E27FC236}">
                <a16:creationId xmlns:a16="http://schemas.microsoft.com/office/drawing/2014/main" id="{E5A6CEED-3BF3-CBFC-31A8-8DE835AC962A}"/>
              </a:ext>
            </a:extLst>
          </p:cNvPr>
          <p:cNvSpPr>
            <a:spLocks noGrp="1"/>
          </p:cNvSpPr>
          <p:nvPr>
            <p:ph idx="10"/>
          </p:nvPr>
        </p:nvSpPr>
        <p:spPr/>
        <p:txBody>
          <a:bodyPr/>
          <a:lstStyle/>
          <a:p>
            <a:pPr marL="0" indent="0">
              <a:lnSpc>
                <a:spcPct val="150000"/>
              </a:lnSpc>
              <a:buNone/>
            </a:pPr>
            <a:r>
              <a:rPr lang="en-GB" dirty="0"/>
              <a:t>If a task uploaded includes multiple fields, IsoMatch FarmCentre split them in the application. It is possible to send simultaneously multiple tasks to the terminal in one go.</a:t>
            </a:r>
          </a:p>
          <a:p>
            <a:pPr marL="0" indent="0">
              <a:lnSpc>
                <a:spcPct val="150000"/>
              </a:lnSpc>
              <a:buNone/>
            </a:pPr>
            <a:endParaRPr lang="en-GB" dirty="0"/>
          </a:p>
          <a:p>
            <a:pPr marL="0" indent="0">
              <a:lnSpc>
                <a:spcPct val="150000"/>
              </a:lnSpc>
              <a:buNone/>
            </a:pPr>
            <a:r>
              <a:rPr lang="en-GB" dirty="0"/>
              <a:t>When the task is created in </a:t>
            </a:r>
            <a:r>
              <a:rPr lang="en-GB" dirty="0" err="1"/>
              <a:t>MyDataPlant</a:t>
            </a:r>
            <a:r>
              <a:rPr lang="en-GB" dirty="0"/>
              <a:t> application, it is sent directly to the Planned Tasks folder of IsoMatch FarmCentre.</a:t>
            </a:r>
          </a:p>
          <a:p>
            <a:pPr marL="0" indent="0">
              <a:buNone/>
            </a:pPr>
            <a:endParaRPr lang="en-GB" dirty="0"/>
          </a:p>
        </p:txBody>
      </p:sp>
      <p:pic>
        <p:nvPicPr>
          <p:cNvPr id="7" name="Picture 6"/>
          <p:cNvPicPr>
            <a:picLocks noChangeAspect="1"/>
          </p:cNvPicPr>
          <p:nvPr/>
        </p:nvPicPr>
        <p:blipFill>
          <a:blip r:embed="rId3"/>
          <a:stretch>
            <a:fillRect/>
          </a:stretch>
        </p:blipFill>
        <p:spPr>
          <a:xfrm>
            <a:off x="5816307" y="812167"/>
            <a:ext cx="2172662" cy="4141438"/>
          </a:xfrm>
          <a:prstGeom prst="rect">
            <a:avLst/>
          </a:prstGeom>
        </p:spPr>
      </p:pic>
    </p:spTree>
    <p:extLst>
      <p:ext uri="{BB962C8B-B14F-4D97-AF65-F5344CB8AC3E}">
        <p14:creationId xmlns:p14="http://schemas.microsoft.com/office/powerpoint/2010/main" val="338782457"/>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4872-5701-E38C-EE8C-F2CCB3F05FC6}"/>
              </a:ext>
            </a:extLst>
          </p:cNvPr>
          <p:cNvSpPr>
            <a:spLocks noGrp="1"/>
          </p:cNvSpPr>
          <p:nvPr>
            <p:ph type="ctrTitle"/>
          </p:nvPr>
        </p:nvSpPr>
        <p:spPr/>
        <p:txBody>
          <a:bodyPr/>
          <a:lstStyle/>
          <a:p>
            <a:r>
              <a:rPr lang="en-GB" dirty="0"/>
              <a:t>Notifications &amp; Alerts</a:t>
            </a:r>
          </a:p>
        </p:txBody>
      </p:sp>
      <p:sp>
        <p:nvSpPr>
          <p:cNvPr id="3" name="Subtitle 2">
            <a:extLst>
              <a:ext uri="{FF2B5EF4-FFF2-40B4-BE49-F238E27FC236}">
                <a16:creationId xmlns:a16="http://schemas.microsoft.com/office/drawing/2014/main" id="{A42F3678-B163-64A6-B7BC-63E8ABC0857E}"/>
              </a:ext>
            </a:extLst>
          </p:cNvPr>
          <p:cNvSpPr>
            <a:spLocks noGrp="1"/>
          </p:cNvSpPr>
          <p:nvPr>
            <p:ph type="subTitle" idx="1"/>
          </p:nvPr>
        </p:nvSpPr>
        <p:spPr/>
        <p:txBody>
          <a:bodyPr/>
          <a:lstStyle/>
          <a:p>
            <a:r>
              <a:rPr lang="en-GB" dirty="0"/>
              <a:t>IsoMatch FarmCentre</a:t>
            </a:r>
          </a:p>
        </p:txBody>
      </p:sp>
      <p:sp>
        <p:nvSpPr>
          <p:cNvPr id="6" name="Content Placeholder 5">
            <a:extLst>
              <a:ext uri="{FF2B5EF4-FFF2-40B4-BE49-F238E27FC236}">
                <a16:creationId xmlns:a16="http://schemas.microsoft.com/office/drawing/2014/main" id="{C9EF5164-244F-89F5-BE52-BA219096637D}"/>
              </a:ext>
            </a:extLst>
          </p:cNvPr>
          <p:cNvSpPr>
            <a:spLocks noGrp="1"/>
          </p:cNvSpPr>
          <p:nvPr>
            <p:ph idx="10"/>
          </p:nvPr>
        </p:nvSpPr>
        <p:spPr/>
        <p:txBody>
          <a:bodyPr/>
          <a:lstStyle/>
          <a:p>
            <a:pPr marL="0" indent="0">
              <a:lnSpc>
                <a:spcPct val="150000"/>
              </a:lnSpc>
              <a:buNone/>
            </a:pPr>
            <a:r>
              <a:rPr lang="en-GB" dirty="0"/>
              <a:t>Be always automatically informed about your machinery events such as incidents, tasks files or if is out the desired location.</a:t>
            </a:r>
          </a:p>
          <a:p>
            <a:pPr marL="180000" lvl="1" indent="0">
              <a:lnSpc>
                <a:spcPct val="150000"/>
              </a:lnSpc>
              <a:buNone/>
            </a:pPr>
            <a:r>
              <a:rPr lang="en-GB" b="1" dirty="0">
                <a:solidFill>
                  <a:schemeClr val="accent1"/>
                </a:solidFill>
              </a:rPr>
              <a:t>Received task by connected terminals</a:t>
            </a:r>
            <a:r>
              <a:rPr lang="en-GB" dirty="0"/>
              <a:t> – be informed on when a planned task has arrived to the corresponding terminal.</a:t>
            </a:r>
          </a:p>
          <a:p>
            <a:pPr marL="180000" lvl="1" indent="0">
              <a:lnSpc>
                <a:spcPct val="150000"/>
              </a:lnSpc>
              <a:buNone/>
            </a:pPr>
            <a:r>
              <a:rPr lang="en-GB" b="1" dirty="0">
                <a:solidFill>
                  <a:schemeClr val="accent1"/>
                </a:solidFill>
              </a:rPr>
              <a:t>Geofence</a:t>
            </a:r>
            <a:r>
              <a:rPr lang="en-GB" dirty="0"/>
              <a:t> – get notified when a machine is out of the area established by fleet owner.</a:t>
            </a:r>
          </a:p>
          <a:p>
            <a:pPr marL="180000" lvl="1" indent="0">
              <a:lnSpc>
                <a:spcPct val="150000"/>
              </a:lnSpc>
              <a:buNone/>
            </a:pPr>
            <a:r>
              <a:rPr lang="en-GB" b="1" dirty="0">
                <a:solidFill>
                  <a:schemeClr val="accent1"/>
                </a:solidFill>
              </a:rPr>
              <a:t>DTCs</a:t>
            </a:r>
            <a:r>
              <a:rPr lang="en-GB" dirty="0"/>
              <a:t> – know and check which have been the errors produced on the machinery.</a:t>
            </a:r>
          </a:p>
          <a:p>
            <a:pPr marL="0" indent="0">
              <a:buNone/>
            </a:pPr>
            <a:endParaRPr lang="en-GB" dirty="0"/>
          </a:p>
        </p:txBody>
      </p:sp>
    </p:spTree>
    <p:extLst>
      <p:ext uri="{BB962C8B-B14F-4D97-AF65-F5344CB8AC3E}">
        <p14:creationId xmlns:p14="http://schemas.microsoft.com/office/powerpoint/2010/main" val="895063802"/>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4872-5701-E38C-EE8C-F2CCB3F05FC6}"/>
              </a:ext>
            </a:extLst>
          </p:cNvPr>
          <p:cNvSpPr>
            <a:spLocks noGrp="1"/>
          </p:cNvSpPr>
          <p:nvPr>
            <p:ph type="ctrTitle"/>
          </p:nvPr>
        </p:nvSpPr>
        <p:spPr/>
        <p:txBody>
          <a:bodyPr/>
          <a:lstStyle/>
          <a:p>
            <a:r>
              <a:rPr lang="en-GB" dirty="0" err="1"/>
              <a:t>MyDataPlant</a:t>
            </a:r>
            <a:endParaRPr lang="en-GB" dirty="0"/>
          </a:p>
        </p:txBody>
      </p:sp>
      <p:sp>
        <p:nvSpPr>
          <p:cNvPr id="3" name="Subtitle 2">
            <a:extLst>
              <a:ext uri="{FF2B5EF4-FFF2-40B4-BE49-F238E27FC236}">
                <a16:creationId xmlns:a16="http://schemas.microsoft.com/office/drawing/2014/main" id="{A42F3678-B163-64A6-B7BC-63E8ABC0857E}"/>
              </a:ext>
            </a:extLst>
          </p:cNvPr>
          <p:cNvSpPr>
            <a:spLocks noGrp="1"/>
          </p:cNvSpPr>
          <p:nvPr>
            <p:ph type="subTitle" idx="1"/>
          </p:nvPr>
        </p:nvSpPr>
        <p:spPr/>
        <p:txBody>
          <a:bodyPr/>
          <a:lstStyle/>
          <a:p>
            <a:r>
              <a:rPr lang="en-GB" dirty="0"/>
              <a:t>IsoMatch FarmCentre</a:t>
            </a:r>
          </a:p>
        </p:txBody>
      </p:sp>
      <p:sp>
        <p:nvSpPr>
          <p:cNvPr id="4" name="Content Placeholder 3">
            <a:extLst>
              <a:ext uri="{FF2B5EF4-FFF2-40B4-BE49-F238E27FC236}">
                <a16:creationId xmlns:a16="http://schemas.microsoft.com/office/drawing/2014/main" id="{E5A6CEED-3BF3-CBFC-31A8-8DE835AC962A}"/>
              </a:ext>
            </a:extLst>
          </p:cNvPr>
          <p:cNvSpPr>
            <a:spLocks noGrp="1"/>
          </p:cNvSpPr>
          <p:nvPr>
            <p:ph idx="10"/>
          </p:nvPr>
        </p:nvSpPr>
        <p:spPr/>
        <p:txBody>
          <a:bodyPr/>
          <a:lstStyle/>
          <a:p>
            <a:r>
              <a:rPr lang="en-GB" dirty="0"/>
              <a:t>Integrated external software to reach the specific agricultural needs of each geography, such as FMIS.</a:t>
            </a:r>
          </a:p>
          <a:p>
            <a:endParaRPr lang="en-GB" dirty="0"/>
          </a:p>
          <a:p>
            <a:pPr marL="180000" lvl="1" indent="0">
              <a:buNone/>
            </a:pPr>
            <a:r>
              <a:rPr lang="en-GB" b="1" dirty="0" err="1">
                <a:solidFill>
                  <a:schemeClr val="accent1"/>
                </a:solidFill>
              </a:rPr>
              <a:t>MyDataPlant</a:t>
            </a:r>
            <a:endParaRPr lang="en-GB" b="1" dirty="0">
              <a:solidFill>
                <a:schemeClr val="accent1"/>
              </a:solidFill>
            </a:endParaRPr>
          </a:p>
          <a:p>
            <a:pPr marL="180000" lvl="1" indent="0">
              <a:buNone/>
            </a:pPr>
            <a:r>
              <a:rPr lang="en-GB" dirty="0"/>
              <a:t>Easy creation of Variable Rate maps for site-specific applications.</a:t>
            </a:r>
          </a:p>
          <a:p>
            <a:pPr marL="0" indent="0">
              <a:buNone/>
            </a:pPr>
            <a:endParaRPr lang="en-GB" dirty="0"/>
          </a:p>
          <a:p>
            <a:pPr marL="0" indent="0">
              <a:buNone/>
            </a:pPr>
            <a:r>
              <a:rPr lang="en-GB" dirty="0" err="1"/>
              <a:t>MyDataPlant</a:t>
            </a:r>
            <a:r>
              <a:rPr lang="en-GB" dirty="0"/>
              <a:t> is an add-on that allows customer to build prescription maps and upload them to the cloud. Via </a:t>
            </a:r>
            <a:r>
              <a:rPr lang="en-GB" dirty="0" err="1"/>
              <a:t>MyDataPlant</a:t>
            </a:r>
            <a:r>
              <a:rPr lang="en-GB" dirty="0"/>
              <a:t> customer can analyse the biomass development of the crops, and based on it create the corresponding prescription maps. User can always modify the prescription maps created. The starter package allows to use </a:t>
            </a:r>
            <a:r>
              <a:rPr lang="en-GB" dirty="0" err="1"/>
              <a:t>MyDataPlant</a:t>
            </a:r>
            <a:r>
              <a:rPr lang="en-GB" dirty="0"/>
              <a:t> for </a:t>
            </a:r>
            <a:r>
              <a:rPr lang="en-GB" b="1" dirty="0">
                <a:solidFill>
                  <a:srgbClr val="009999"/>
                </a:solidFill>
              </a:rPr>
              <a:t>90 days</a:t>
            </a:r>
            <a:r>
              <a:rPr lang="en-GB" dirty="0">
                <a:solidFill>
                  <a:srgbClr val="009999"/>
                </a:solidFill>
              </a:rPr>
              <a:t> </a:t>
            </a:r>
            <a:r>
              <a:rPr lang="en-GB" dirty="0"/>
              <a:t>in up to </a:t>
            </a:r>
            <a:r>
              <a:rPr lang="en-GB" b="1" dirty="0">
                <a:solidFill>
                  <a:srgbClr val="009999"/>
                </a:solidFill>
              </a:rPr>
              <a:t>5 fields</a:t>
            </a:r>
            <a:r>
              <a:rPr lang="en-GB" dirty="0">
                <a:solidFill>
                  <a:srgbClr val="009999"/>
                </a:solidFill>
              </a:rPr>
              <a:t> </a:t>
            </a:r>
            <a:r>
              <a:rPr lang="en-GB" dirty="0"/>
              <a:t>and the ability to create up to </a:t>
            </a:r>
            <a:r>
              <a:rPr lang="en-GB" b="1" dirty="0">
                <a:solidFill>
                  <a:srgbClr val="009999"/>
                </a:solidFill>
              </a:rPr>
              <a:t>15 prescription maps</a:t>
            </a:r>
            <a:r>
              <a:rPr lang="en-GB" dirty="0">
                <a:solidFill>
                  <a:srgbClr val="009999"/>
                </a:solidFill>
              </a:rPr>
              <a:t>.</a:t>
            </a:r>
          </a:p>
        </p:txBody>
      </p:sp>
      <p:pic>
        <p:nvPicPr>
          <p:cNvPr id="8" name="Picture Placeholder 7" descr="A person using a computer&#10;&#10;Description automatically generated">
            <a:extLst>
              <a:ext uri="{FF2B5EF4-FFF2-40B4-BE49-F238E27FC236}">
                <a16:creationId xmlns:a16="http://schemas.microsoft.com/office/drawing/2014/main" id="{6DF0E71A-477A-1A8A-5914-E0A43B17CF63}"/>
              </a:ext>
            </a:extLst>
          </p:cNvPr>
          <p:cNvPicPr>
            <a:picLocks noGrp="1" noChangeAspect="1"/>
          </p:cNvPicPr>
          <p:nvPr>
            <p:ph type="pic" sz="quarter" idx="11"/>
          </p:nvPr>
        </p:nvPicPr>
        <p:blipFill>
          <a:blip r:embed="rId2"/>
          <a:srcRect t="2449" b="2449"/>
          <a:stretch/>
        </p:blipFill>
        <p:spPr/>
      </p:pic>
    </p:spTree>
    <p:extLst>
      <p:ext uri="{BB962C8B-B14F-4D97-AF65-F5344CB8AC3E}">
        <p14:creationId xmlns:p14="http://schemas.microsoft.com/office/powerpoint/2010/main" val="919681391"/>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A4872-5701-E38C-EE8C-F2CCB3F05FC6}"/>
              </a:ext>
            </a:extLst>
          </p:cNvPr>
          <p:cNvSpPr>
            <a:spLocks noGrp="1"/>
          </p:cNvSpPr>
          <p:nvPr>
            <p:ph type="ctrTitle"/>
          </p:nvPr>
        </p:nvSpPr>
        <p:spPr/>
        <p:txBody>
          <a:bodyPr/>
          <a:lstStyle/>
          <a:p>
            <a:r>
              <a:rPr lang="en-GB" dirty="0" err="1"/>
              <a:t>MyDataPlant</a:t>
            </a:r>
            <a:endParaRPr lang="en-GB" dirty="0"/>
          </a:p>
        </p:txBody>
      </p:sp>
      <p:sp>
        <p:nvSpPr>
          <p:cNvPr id="3" name="Subtitle 2">
            <a:extLst>
              <a:ext uri="{FF2B5EF4-FFF2-40B4-BE49-F238E27FC236}">
                <a16:creationId xmlns:a16="http://schemas.microsoft.com/office/drawing/2014/main" id="{A42F3678-B163-64A6-B7BC-63E8ABC0857E}"/>
              </a:ext>
            </a:extLst>
          </p:cNvPr>
          <p:cNvSpPr>
            <a:spLocks noGrp="1"/>
          </p:cNvSpPr>
          <p:nvPr>
            <p:ph type="subTitle" idx="1"/>
          </p:nvPr>
        </p:nvSpPr>
        <p:spPr/>
        <p:txBody>
          <a:bodyPr/>
          <a:lstStyle/>
          <a:p>
            <a:r>
              <a:rPr lang="en-GB" dirty="0"/>
              <a:t>IsoMatch FarmCentre</a:t>
            </a:r>
          </a:p>
        </p:txBody>
      </p:sp>
      <p:grpSp>
        <p:nvGrpSpPr>
          <p:cNvPr id="7" name="object 20">
            <a:extLst>
              <a:ext uri="{FF2B5EF4-FFF2-40B4-BE49-F238E27FC236}">
                <a16:creationId xmlns:a16="http://schemas.microsoft.com/office/drawing/2014/main" id="{E829EE21-B383-FE83-F908-48BE117CDCA2}"/>
              </a:ext>
            </a:extLst>
          </p:cNvPr>
          <p:cNvGrpSpPr/>
          <p:nvPr/>
        </p:nvGrpSpPr>
        <p:grpSpPr>
          <a:xfrm>
            <a:off x="455774" y="1650657"/>
            <a:ext cx="2116455" cy="2972753"/>
            <a:chOff x="563507" y="2445105"/>
            <a:chExt cx="2821940" cy="3963670"/>
          </a:xfrm>
        </p:grpSpPr>
        <p:sp>
          <p:nvSpPr>
            <p:cNvPr id="9" name="object 21">
              <a:extLst>
                <a:ext uri="{FF2B5EF4-FFF2-40B4-BE49-F238E27FC236}">
                  <a16:creationId xmlns:a16="http://schemas.microsoft.com/office/drawing/2014/main" id="{6AE77CF6-38E5-CFD4-12F4-1DE45E255399}"/>
                </a:ext>
              </a:extLst>
            </p:cNvPr>
            <p:cNvSpPr/>
            <p:nvPr/>
          </p:nvSpPr>
          <p:spPr>
            <a:xfrm>
              <a:off x="570369" y="2445105"/>
              <a:ext cx="2808605" cy="936625"/>
            </a:xfrm>
            <a:custGeom>
              <a:avLst/>
              <a:gdLst/>
              <a:ahLst/>
              <a:cxnLst/>
              <a:rect l="l" t="t" r="r" b="b"/>
              <a:pathLst>
                <a:path w="2808604" h="936625">
                  <a:moveTo>
                    <a:pt x="2807995" y="0"/>
                  </a:moveTo>
                  <a:lnTo>
                    <a:pt x="0" y="0"/>
                  </a:lnTo>
                  <a:lnTo>
                    <a:pt x="0" y="936002"/>
                  </a:lnTo>
                  <a:lnTo>
                    <a:pt x="2807995" y="936002"/>
                  </a:lnTo>
                  <a:lnTo>
                    <a:pt x="2807995" y="0"/>
                  </a:lnTo>
                  <a:close/>
                </a:path>
              </a:pathLst>
            </a:custGeom>
            <a:solidFill>
              <a:schemeClr val="accent5"/>
            </a:solidFill>
          </p:spPr>
          <p:txBody>
            <a:bodyPr wrap="square" lIns="0" tIns="0" rIns="0" bIns="0" rtlCol="0"/>
            <a:lstStyle/>
            <a:p>
              <a:endParaRPr>
                <a:latin typeface="+mn-lt"/>
              </a:endParaRPr>
            </a:p>
          </p:txBody>
        </p:sp>
        <p:sp>
          <p:nvSpPr>
            <p:cNvPr id="10" name="object 22">
              <a:extLst>
                <a:ext uri="{FF2B5EF4-FFF2-40B4-BE49-F238E27FC236}">
                  <a16:creationId xmlns:a16="http://schemas.microsoft.com/office/drawing/2014/main" id="{83DAA442-F328-5817-1FDE-742A491C0863}"/>
                </a:ext>
              </a:extLst>
            </p:cNvPr>
            <p:cNvSpPr/>
            <p:nvPr/>
          </p:nvSpPr>
          <p:spPr>
            <a:xfrm>
              <a:off x="570369" y="4893094"/>
              <a:ext cx="2808605" cy="1512570"/>
            </a:xfrm>
            <a:custGeom>
              <a:avLst/>
              <a:gdLst/>
              <a:ahLst/>
              <a:cxnLst/>
              <a:rect l="l" t="t" r="r" b="b"/>
              <a:pathLst>
                <a:path w="2808604" h="1512570">
                  <a:moveTo>
                    <a:pt x="2807995" y="0"/>
                  </a:moveTo>
                  <a:lnTo>
                    <a:pt x="0" y="0"/>
                  </a:lnTo>
                  <a:lnTo>
                    <a:pt x="0" y="1511998"/>
                  </a:lnTo>
                  <a:lnTo>
                    <a:pt x="2807995" y="1511998"/>
                  </a:lnTo>
                  <a:lnTo>
                    <a:pt x="2807995" y="0"/>
                  </a:lnTo>
                  <a:close/>
                </a:path>
              </a:pathLst>
            </a:custGeom>
            <a:solidFill>
              <a:schemeClr val="bg2"/>
            </a:solidFill>
          </p:spPr>
          <p:txBody>
            <a:bodyPr wrap="square" lIns="0" tIns="0" rIns="0" bIns="0" rtlCol="0"/>
            <a:lstStyle/>
            <a:p>
              <a:endParaRPr>
                <a:latin typeface="+mn-lt"/>
              </a:endParaRPr>
            </a:p>
          </p:txBody>
        </p:sp>
        <p:sp>
          <p:nvSpPr>
            <p:cNvPr id="11" name="object 23">
              <a:extLst>
                <a:ext uri="{FF2B5EF4-FFF2-40B4-BE49-F238E27FC236}">
                  <a16:creationId xmlns:a16="http://schemas.microsoft.com/office/drawing/2014/main" id="{55FD7603-B909-6696-C8DD-EB44A492E55F}"/>
                </a:ext>
              </a:extLst>
            </p:cNvPr>
            <p:cNvSpPr/>
            <p:nvPr/>
          </p:nvSpPr>
          <p:spPr>
            <a:xfrm>
              <a:off x="570369" y="3389990"/>
              <a:ext cx="0" cy="1494790"/>
            </a:xfrm>
            <a:custGeom>
              <a:avLst/>
              <a:gdLst/>
              <a:ahLst/>
              <a:cxnLst/>
              <a:rect l="l" t="t" r="r" b="b"/>
              <a:pathLst>
                <a:path h="1494789">
                  <a:moveTo>
                    <a:pt x="0" y="1494218"/>
                  </a:moveTo>
                  <a:lnTo>
                    <a:pt x="0" y="0"/>
                  </a:lnTo>
                </a:path>
              </a:pathLst>
            </a:custGeom>
            <a:ln w="6350">
              <a:solidFill>
                <a:srgbClr val="AEAEAE"/>
              </a:solidFill>
            </a:ln>
          </p:spPr>
          <p:txBody>
            <a:bodyPr wrap="square" lIns="0" tIns="0" rIns="0" bIns="0" rtlCol="0"/>
            <a:lstStyle/>
            <a:p>
              <a:endParaRPr>
                <a:latin typeface="+mn-lt"/>
              </a:endParaRPr>
            </a:p>
          </p:txBody>
        </p:sp>
        <p:sp>
          <p:nvSpPr>
            <p:cNvPr id="12" name="object 24">
              <a:extLst>
                <a:ext uri="{FF2B5EF4-FFF2-40B4-BE49-F238E27FC236}">
                  <a16:creationId xmlns:a16="http://schemas.microsoft.com/office/drawing/2014/main" id="{57F8170A-F756-3FFC-30AC-CA19A3C25326}"/>
                </a:ext>
              </a:extLst>
            </p:cNvPr>
            <p:cNvSpPr/>
            <p:nvPr/>
          </p:nvSpPr>
          <p:spPr>
            <a:xfrm>
              <a:off x="3378370" y="3389990"/>
              <a:ext cx="0" cy="1494790"/>
            </a:xfrm>
            <a:custGeom>
              <a:avLst/>
              <a:gdLst/>
              <a:ahLst/>
              <a:cxnLst/>
              <a:rect l="l" t="t" r="r" b="b"/>
              <a:pathLst>
                <a:path h="1494789">
                  <a:moveTo>
                    <a:pt x="0" y="1494218"/>
                  </a:moveTo>
                  <a:lnTo>
                    <a:pt x="0" y="0"/>
                  </a:lnTo>
                </a:path>
              </a:pathLst>
            </a:custGeom>
            <a:ln w="6350">
              <a:solidFill>
                <a:srgbClr val="AEAEAE"/>
              </a:solidFill>
            </a:ln>
          </p:spPr>
          <p:txBody>
            <a:bodyPr wrap="square" lIns="0" tIns="0" rIns="0" bIns="0" rtlCol="0"/>
            <a:lstStyle/>
            <a:p>
              <a:endParaRPr>
                <a:latin typeface="+mn-lt"/>
              </a:endParaRPr>
            </a:p>
          </p:txBody>
        </p:sp>
        <p:sp>
          <p:nvSpPr>
            <p:cNvPr id="13" name="object 25">
              <a:extLst>
                <a:ext uri="{FF2B5EF4-FFF2-40B4-BE49-F238E27FC236}">
                  <a16:creationId xmlns:a16="http://schemas.microsoft.com/office/drawing/2014/main" id="{43C1A2EC-AB5D-1633-2945-C66927DE5BE7}"/>
                </a:ext>
              </a:extLst>
            </p:cNvPr>
            <p:cNvSpPr/>
            <p:nvPr/>
          </p:nvSpPr>
          <p:spPr>
            <a:xfrm>
              <a:off x="567000" y="4884209"/>
              <a:ext cx="2814955" cy="17780"/>
            </a:xfrm>
            <a:custGeom>
              <a:avLst/>
              <a:gdLst/>
              <a:ahLst/>
              <a:cxnLst/>
              <a:rect l="l" t="t" r="r" b="b"/>
              <a:pathLst>
                <a:path w="2814954" h="17779">
                  <a:moveTo>
                    <a:pt x="0" y="17779"/>
                  </a:moveTo>
                  <a:lnTo>
                    <a:pt x="2814739" y="17779"/>
                  </a:lnTo>
                  <a:lnTo>
                    <a:pt x="2814739" y="0"/>
                  </a:lnTo>
                  <a:lnTo>
                    <a:pt x="0" y="0"/>
                  </a:lnTo>
                  <a:lnTo>
                    <a:pt x="0" y="17779"/>
                  </a:lnTo>
                  <a:close/>
                </a:path>
              </a:pathLst>
            </a:custGeom>
            <a:solidFill>
              <a:srgbClr val="AEAEAE"/>
            </a:solidFill>
          </p:spPr>
          <p:txBody>
            <a:bodyPr wrap="square" lIns="0" tIns="0" rIns="0" bIns="0" rtlCol="0"/>
            <a:lstStyle/>
            <a:p>
              <a:endParaRPr>
                <a:latin typeface="+mn-lt"/>
              </a:endParaRPr>
            </a:p>
          </p:txBody>
        </p:sp>
        <p:sp>
          <p:nvSpPr>
            <p:cNvPr id="14" name="object 26">
              <a:extLst>
                <a:ext uri="{FF2B5EF4-FFF2-40B4-BE49-F238E27FC236}">
                  <a16:creationId xmlns:a16="http://schemas.microsoft.com/office/drawing/2014/main" id="{F2FC648D-F490-6A53-71C0-78BD733DDF06}"/>
                </a:ext>
              </a:extLst>
            </p:cNvPr>
            <p:cNvSpPr/>
            <p:nvPr/>
          </p:nvSpPr>
          <p:spPr>
            <a:xfrm>
              <a:off x="570369" y="4901986"/>
              <a:ext cx="0" cy="1499870"/>
            </a:xfrm>
            <a:custGeom>
              <a:avLst/>
              <a:gdLst/>
              <a:ahLst/>
              <a:cxnLst/>
              <a:rect l="l" t="t" r="r" b="b"/>
              <a:pathLst>
                <a:path h="1499870">
                  <a:moveTo>
                    <a:pt x="0" y="1499743"/>
                  </a:moveTo>
                  <a:lnTo>
                    <a:pt x="0" y="0"/>
                  </a:lnTo>
                </a:path>
              </a:pathLst>
            </a:custGeom>
            <a:ln w="6743">
              <a:solidFill>
                <a:srgbClr val="AEAEAE"/>
              </a:solidFill>
            </a:ln>
          </p:spPr>
          <p:txBody>
            <a:bodyPr wrap="square" lIns="0" tIns="0" rIns="0" bIns="0" rtlCol="0"/>
            <a:lstStyle/>
            <a:p>
              <a:endParaRPr>
                <a:latin typeface="+mn-lt"/>
              </a:endParaRPr>
            </a:p>
          </p:txBody>
        </p:sp>
        <p:sp>
          <p:nvSpPr>
            <p:cNvPr id="15" name="object 27">
              <a:extLst>
                <a:ext uri="{FF2B5EF4-FFF2-40B4-BE49-F238E27FC236}">
                  <a16:creationId xmlns:a16="http://schemas.microsoft.com/office/drawing/2014/main" id="{B7EB74A2-3A97-DDCA-9402-0D043ADF64BA}"/>
                </a:ext>
              </a:extLst>
            </p:cNvPr>
            <p:cNvSpPr/>
            <p:nvPr/>
          </p:nvSpPr>
          <p:spPr>
            <a:xfrm>
              <a:off x="3378370" y="4901986"/>
              <a:ext cx="0" cy="1499870"/>
            </a:xfrm>
            <a:custGeom>
              <a:avLst/>
              <a:gdLst/>
              <a:ahLst/>
              <a:cxnLst/>
              <a:rect l="l" t="t" r="r" b="b"/>
              <a:pathLst>
                <a:path h="1499870">
                  <a:moveTo>
                    <a:pt x="0" y="1499743"/>
                  </a:moveTo>
                  <a:lnTo>
                    <a:pt x="0" y="0"/>
                  </a:lnTo>
                </a:path>
              </a:pathLst>
            </a:custGeom>
            <a:ln w="6743">
              <a:solidFill>
                <a:srgbClr val="AEAEAE"/>
              </a:solidFill>
            </a:ln>
          </p:spPr>
          <p:txBody>
            <a:bodyPr wrap="square" lIns="0" tIns="0" rIns="0" bIns="0" rtlCol="0"/>
            <a:lstStyle/>
            <a:p>
              <a:endParaRPr>
                <a:latin typeface="+mn-lt"/>
              </a:endParaRPr>
            </a:p>
          </p:txBody>
        </p:sp>
        <p:sp>
          <p:nvSpPr>
            <p:cNvPr id="16" name="object 28">
              <a:extLst>
                <a:ext uri="{FF2B5EF4-FFF2-40B4-BE49-F238E27FC236}">
                  <a16:creationId xmlns:a16="http://schemas.microsoft.com/office/drawing/2014/main" id="{ADDB78C1-73C1-48DC-D591-A4DBA57BB4E5}"/>
                </a:ext>
              </a:extLst>
            </p:cNvPr>
            <p:cNvSpPr/>
            <p:nvPr/>
          </p:nvSpPr>
          <p:spPr>
            <a:xfrm>
              <a:off x="567000" y="6405100"/>
              <a:ext cx="2814955" cy="0"/>
            </a:xfrm>
            <a:custGeom>
              <a:avLst/>
              <a:gdLst/>
              <a:ahLst/>
              <a:cxnLst/>
              <a:rect l="l" t="t" r="r" b="b"/>
              <a:pathLst>
                <a:path w="2814954">
                  <a:moveTo>
                    <a:pt x="0" y="0"/>
                  </a:moveTo>
                  <a:lnTo>
                    <a:pt x="2814739" y="0"/>
                  </a:lnTo>
                </a:path>
              </a:pathLst>
            </a:custGeom>
            <a:ln w="6743">
              <a:solidFill>
                <a:srgbClr val="AEAEAE"/>
              </a:solidFill>
            </a:ln>
          </p:spPr>
          <p:txBody>
            <a:bodyPr wrap="square" lIns="0" tIns="0" rIns="0" bIns="0" rtlCol="0"/>
            <a:lstStyle/>
            <a:p>
              <a:endParaRPr>
                <a:latin typeface="+mn-lt"/>
              </a:endParaRPr>
            </a:p>
          </p:txBody>
        </p:sp>
      </p:grpSp>
      <p:sp>
        <p:nvSpPr>
          <p:cNvPr id="17" name="object 30">
            <a:extLst>
              <a:ext uri="{FF2B5EF4-FFF2-40B4-BE49-F238E27FC236}">
                <a16:creationId xmlns:a16="http://schemas.microsoft.com/office/drawing/2014/main" id="{E4A6CEA3-03DB-CEDE-F7E6-03B94403A075}"/>
              </a:ext>
            </a:extLst>
          </p:cNvPr>
          <p:cNvSpPr txBox="1"/>
          <p:nvPr/>
        </p:nvSpPr>
        <p:spPr>
          <a:xfrm>
            <a:off x="463303" y="2359320"/>
            <a:ext cx="2101691" cy="843501"/>
          </a:xfrm>
          <a:prstGeom prst="rect">
            <a:avLst/>
          </a:prstGeom>
          <a:solidFill>
            <a:srgbClr val="FFFFFF">
              <a:alpha val="63998"/>
            </a:srgbClr>
          </a:solidFill>
        </p:spPr>
        <p:txBody>
          <a:bodyPr vert="horz" wrap="square" lIns="0" tIns="1905" rIns="0" bIns="0" rtlCol="0">
            <a:spAutoFit/>
          </a:bodyPr>
          <a:lstStyle/>
          <a:p>
            <a:pPr>
              <a:spcBef>
                <a:spcPts val="15"/>
              </a:spcBef>
            </a:pPr>
            <a:endParaRPr sz="1725">
              <a:latin typeface="+mn-lt"/>
              <a:cs typeface="Times New Roman"/>
            </a:endParaRPr>
          </a:p>
          <a:p>
            <a:pPr marL="427662" marR="421948" algn="ctr">
              <a:lnSpc>
                <a:spcPct val="128200"/>
              </a:lnSpc>
            </a:pPr>
            <a:r>
              <a:rPr sz="975" dirty="0">
                <a:solidFill>
                  <a:srgbClr val="575756"/>
                </a:solidFill>
                <a:latin typeface="+mn-lt"/>
                <a:cs typeface="Montserrat"/>
              </a:rPr>
              <a:t>Biomass</a:t>
            </a:r>
            <a:r>
              <a:rPr sz="975" spc="-23" dirty="0">
                <a:solidFill>
                  <a:srgbClr val="575756"/>
                </a:solidFill>
                <a:latin typeface="+mn-lt"/>
                <a:cs typeface="Montserrat"/>
              </a:rPr>
              <a:t> </a:t>
            </a:r>
            <a:r>
              <a:rPr sz="975" dirty="0">
                <a:solidFill>
                  <a:srgbClr val="575756"/>
                </a:solidFill>
                <a:latin typeface="+mn-lt"/>
                <a:cs typeface="Montserrat"/>
              </a:rPr>
              <a:t>maps</a:t>
            </a:r>
            <a:r>
              <a:rPr sz="975" spc="-23" dirty="0">
                <a:solidFill>
                  <a:srgbClr val="575756"/>
                </a:solidFill>
                <a:latin typeface="+mn-lt"/>
                <a:cs typeface="Montserrat"/>
              </a:rPr>
              <a:t> </a:t>
            </a:r>
            <a:r>
              <a:rPr sz="975" spc="-8" dirty="0">
                <a:solidFill>
                  <a:srgbClr val="575756"/>
                </a:solidFill>
                <a:latin typeface="+mn-lt"/>
                <a:cs typeface="Montserrat"/>
              </a:rPr>
              <a:t>are</a:t>
            </a:r>
            <a:r>
              <a:rPr sz="975" spc="-23" dirty="0">
                <a:solidFill>
                  <a:srgbClr val="575756"/>
                </a:solidFill>
                <a:latin typeface="+mn-lt"/>
                <a:cs typeface="Montserrat"/>
              </a:rPr>
              <a:t> </a:t>
            </a:r>
            <a:r>
              <a:rPr sz="975" dirty="0">
                <a:solidFill>
                  <a:srgbClr val="575756"/>
                </a:solidFill>
                <a:latin typeface="+mn-lt"/>
                <a:cs typeface="Montserrat"/>
              </a:rPr>
              <a:t>a </a:t>
            </a:r>
            <a:r>
              <a:rPr sz="975" spc="-244" dirty="0">
                <a:solidFill>
                  <a:srgbClr val="575756"/>
                </a:solidFill>
                <a:latin typeface="+mn-lt"/>
                <a:cs typeface="Montserrat"/>
              </a:rPr>
              <a:t> </a:t>
            </a:r>
            <a:r>
              <a:rPr sz="975" spc="-4" dirty="0">
                <a:solidFill>
                  <a:srgbClr val="575756"/>
                </a:solidFill>
                <a:latin typeface="+mn-lt"/>
                <a:cs typeface="Montserrat"/>
              </a:rPr>
              <a:t>prerequisite for </a:t>
            </a:r>
            <a:r>
              <a:rPr sz="975" dirty="0">
                <a:solidFill>
                  <a:srgbClr val="575756"/>
                </a:solidFill>
                <a:latin typeface="+mn-lt"/>
                <a:cs typeface="Montserrat"/>
              </a:rPr>
              <a:t>all </a:t>
            </a:r>
            <a:r>
              <a:rPr sz="975" spc="4" dirty="0">
                <a:solidFill>
                  <a:srgbClr val="575756"/>
                </a:solidFill>
                <a:latin typeface="+mn-lt"/>
                <a:cs typeface="Montserrat"/>
              </a:rPr>
              <a:t> </a:t>
            </a:r>
            <a:r>
              <a:rPr sz="975" dirty="0">
                <a:solidFill>
                  <a:srgbClr val="575756"/>
                </a:solidFill>
                <a:latin typeface="+mn-lt"/>
                <a:cs typeface="Montserrat"/>
              </a:rPr>
              <a:t>other</a:t>
            </a:r>
            <a:r>
              <a:rPr sz="975" spc="-8" dirty="0">
                <a:solidFill>
                  <a:srgbClr val="575756"/>
                </a:solidFill>
                <a:latin typeface="+mn-lt"/>
                <a:cs typeface="Montserrat"/>
              </a:rPr>
              <a:t> </a:t>
            </a:r>
            <a:r>
              <a:rPr sz="975" dirty="0">
                <a:solidFill>
                  <a:srgbClr val="575756"/>
                </a:solidFill>
                <a:latin typeface="+mn-lt"/>
                <a:cs typeface="Montserrat"/>
              </a:rPr>
              <a:t>modules.</a:t>
            </a:r>
            <a:endParaRPr sz="975">
              <a:latin typeface="+mn-lt"/>
              <a:cs typeface="Montserrat"/>
            </a:endParaRPr>
          </a:p>
        </p:txBody>
      </p:sp>
      <p:grpSp>
        <p:nvGrpSpPr>
          <p:cNvPr id="18" name="object 31">
            <a:extLst>
              <a:ext uri="{FF2B5EF4-FFF2-40B4-BE49-F238E27FC236}">
                <a16:creationId xmlns:a16="http://schemas.microsoft.com/office/drawing/2014/main" id="{3E77921A-FB5E-E247-CF27-AE9583D5825E}"/>
              </a:ext>
            </a:extLst>
          </p:cNvPr>
          <p:cNvGrpSpPr/>
          <p:nvPr/>
        </p:nvGrpSpPr>
        <p:grpSpPr>
          <a:xfrm>
            <a:off x="788880" y="1834618"/>
            <a:ext cx="331946" cy="360044"/>
            <a:chOff x="1007647" y="2690385"/>
            <a:chExt cx="442595" cy="480059"/>
          </a:xfrm>
        </p:grpSpPr>
        <p:pic>
          <p:nvPicPr>
            <p:cNvPr id="19" name="object 32">
              <a:extLst>
                <a:ext uri="{FF2B5EF4-FFF2-40B4-BE49-F238E27FC236}">
                  <a16:creationId xmlns:a16="http://schemas.microsoft.com/office/drawing/2014/main" id="{AC33AEA3-6ED5-3CBC-FD06-6B8811447B3A}"/>
                </a:ext>
              </a:extLst>
            </p:cNvPr>
            <p:cNvPicPr/>
            <p:nvPr/>
          </p:nvPicPr>
          <p:blipFill>
            <a:blip r:embed="rId2" cstate="screen">
              <a:extLst>
                <a:ext uri="{28A0092B-C50C-407E-A947-70E740481C1C}">
                  <a14:useLocalDpi xmlns:a14="http://schemas.microsoft.com/office/drawing/2010/main"/>
                </a:ext>
              </a:extLst>
            </a:blip>
            <a:stretch>
              <a:fillRect/>
            </a:stretch>
          </p:blipFill>
          <p:spPr>
            <a:xfrm>
              <a:off x="1007647" y="2736411"/>
              <a:ext cx="184266" cy="252896"/>
            </a:xfrm>
            <a:prstGeom prst="rect">
              <a:avLst/>
            </a:prstGeom>
          </p:spPr>
        </p:pic>
        <p:sp>
          <p:nvSpPr>
            <p:cNvPr id="20" name="object 33">
              <a:extLst>
                <a:ext uri="{FF2B5EF4-FFF2-40B4-BE49-F238E27FC236}">
                  <a16:creationId xmlns:a16="http://schemas.microsoft.com/office/drawing/2014/main" id="{0524D5C7-D4A2-003E-C21F-28AE7A5FC2A4}"/>
                </a:ext>
              </a:extLst>
            </p:cNvPr>
            <p:cNvSpPr/>
            <p:nvPr/>
          </p:nvSpPr>
          <p:spPr>
            <a:xfrm>
              <a:off x="1123011" y="2690385"/>
              <a:ext cx="327660" cy="480059"/>
            </a:xfrm>
            <a:custGeom>
              <a:avLst/>
              <a:gdLst/>
              <a:ahLst/>
              <a:cxnLst/>
              <a:rect l="l" t="t" r="r" b="b"/>
              <a:pathLst>
                <a:path w="327659" h="480060">
                  <a:moveTo>
                    <a:pt x="303961" y="0"/>
                  </a:moveTo>
                  <a:lnTo>
                    <a:pt x="260617" y="3519"/>
                  </a:lnTo>
                  <a:lnTo>
                    <a:pt x="200510" y="17899"/>
                  </a:lnTo>
                  <a:lnTo>
                    <a:pt x="156654" y="37477"/>
                  </a:lnTo>
                  <a:lnTo>
                    <a:pt x="112608" y="68280"/>
                  </a:lnTo>
                  <a:lnTo>
                    <a:pt x="77272" y="106342"/>
                  </a:lnTo>
                  <a:lnTo>
                    <a:pt x="51099" y="150382"/>
                  </a:lnTo>
                  <a:lnTo>
                    <a:pt x="34542" y="199118"/>
                  </a:lnTo>
                  <a:lnTo>
                    <a:pt x="28170" y="250337"/>
                  </a:lnTo>
                  <a:lnTo>
                    <a:pt x="28178" y="259270"/>
                  </a:lnTo>
                  <a:lnTo>
                    <a:pt x="30711" y="299499"/>
                  </a:lnTo>
                  <a:lnTo>
                    <a:pt x="40817" y="346710"/>
                  </a:lnTo>
                  <a:lnTo>
                    <a:pt x="41541" y="349186"/>
                  </a:lnTo>
                  <a:lnTo>
                    <a:pt x="41440" y="351218"/>
                  </a:lnTo>
                  <a:lnTo>
                    <a:pt x="24894" y="386034"/>
                  </a:lnTo>
                  <a:lnTo>
                    <a:pt x="5811" y="430300"/>
                  </a:lnTo>
                  <a:lnTo>
                    <a:pt x="25" y="445236"/>
                  </a:lnTo>
                  <a:lnTo>
                    <a:pt x="44691" y="479755"/>
                  </a:lnTo>
                  <a:lnTo>
                    <a:pt x="45339" y="477888"/>
                  </a:lnTo>
                  <a:lnTo>
                    <a:pt x="45821" y="476580"/>
                  </a:lnTo>
                  <a:lnTo>
                    <a:pt x="46228" y="475246"/>
                  </a:lnTo>
                  <a:lnTo>
                    <a:pt x="49591" y="464877"/>
                  </a:lnTo>
                  <a:lnTo>
                    <a:pt x="53220" y="454604"/>
                  </a:lnTo>
                  <a:lnTo>
                    <a:pt x="53638" y="453529"/>
                  </a:lnTo>
                  <a:lnTo>
                    <a:pt x="36817" y="453529"/>
                  </a:lnTo>
                  <a:lnTo>
                    <a:pt x="36144" y="452450"/>
                  </a:lnTo>
                  <a:lnTo>
                    <a:pt x="30772" y="448322"/>
                  </a:lnTo>
                  <a:lnTo>
                    <a:pt x="18986" y="439051"/>
                  </a:lnTo>
                  <a:lnTo>
                    <a:pt x="37922" y="394030"/>
                  </a:lnTo>
                  <a:lnTo>
                    <a:pt x="62269" y="342399"/>
                  </a:lnTo>
                  <a:lnTo>
                    <a:pt x="88493" y="291693"/>
                  </a:lnTo>
                  <a:lnTo>
                    <a:pt x="89852" y="289166"/>
                  </a:lnTo>
                  <a:lnTo>
                    <a:pt x="90360" y="286829"/>
                  </a:lnTo>
                  <a:lnTo>
                    <a:pt x="86765" y="248525"/>
                  </a:lnTo>
                  <a:lnTo>
                    <a:pt x="86379" y="236378"/>
                  </a:lnTo>
                  <a:lnTo>
                    <a:pt x="86415" y="224317"/>
                  </a:lnTo>
                  <a:lnTo>
                    <a:pt x="90557" y="179912"/>
                  </a:lnTo>
                  <a:lnTo>
                    <a:pt x="94361" y="164693"/>
                  </a:lnTo>
                  <a:lnTo>
                    <a:pt x="95034" y="163347"/>
                  </a:lnTo>
                  <a:lnTo>
                    <a:pt x="134402" y="163347"/>
                  </a:lnTo>
                  <a:lnTo>
                    <a:pt x="134543" y="154609"/>
                  </a:lnTo>
                  <a:lnTo>
                    <a:pt x="135446" y="138788"/>
                  </a:lnTo>
                  <a:lnTo>
                    <a:pt x="143738" y="92138"/>
                  </a:lnTo>
                  <a:lnTo>
                    <a:pt x="144983" y="88849"/>
                  </a:lnTo>
                  <a:lnTo>
                    <a:pt x="145326" y="88392"/>
                  </a:lnTo>
                  <a:lnTo>
                    <a:pt x="234140" y="88392"/>
                  </a:lnTo>
                  <a:lnTo>
                    <a:pt x="238116" y="84919"/>
                  </a:lnTo>
                  <a:lnTo>
                    <a:pt x="248031" y="77114"/>
                  </a:lnTo>
                  <a:lnTo>
                    <a:pt x="324486" y="77114"/>
                  </a:lnTo>
                  <a:lnTo>
                    <a:pt x="323875" y="72364"/>
                  </a:lnTo>
                  <a:lnTo>
                    <a:pt x="311379" y="19713"/>
                  </a:lnTo>
                  <a:lnTo>
                    <a:pt x="304838" y="711"/>
                  </a:lnTo>
                  <a:lnTo>
                    <a:pt x="303961" y="0"/>
                  </a:lnTo>
                  <a:close/>
                </a:path>
                <a:path w="327659" h="480060">
                  <a:moveTo>
                    <a:pt x="302377" y="227685"/>
                  </a:moveTo>
                  <a:lnTo>
                    <a:pt x="260045" y="227685"/>
                  </a:lnTo>
                  <a:lnTo>
                    <a:pt x="259308" y="229489"/>
                  </a:lnTo>
                  <a:lnTo>
                    <a:pt x="257835" y="230035"/>
                  </a:lnTo>
                  <a:lnTo>
                    <a:pt x="216078" y="253287"/>
                  </a:lnTo>
                  <a:lnTo>
                    <a:pt x="164117" y="272024"/>
                  </a:lnTo>
                  <a:lnTo>
                    <a:pt x="125526" y="281482"/>
                  </a:lnTo>
                  <a:lnTo>
                    <a:pt x="121221" y="282359"/>
                  </a:lnTo>
                  <a:lnTo>
                    <a:pt x="118681" y="284149"/>
                  </a:lnTo>
                  <a:lnTo>
                    <a:pt x="97308" y="324915"/>
                  </a:lnTo>
                  <a:lnTo>
                    <a:pt x="78701" y="362097"/>
                  </a:lnTo>
                  <a:lnTo>
                    <a:pt x="60859" y="399902"/>
                  </a:lnTo>
                  <a:lnTo>
                    <a:pt x="44234" y="437781"/>
                  </a:lnTo>
                  <a:lnTo>
                    <a:pt x="40065" y="448322"/>
                  </a:lnTo>
                  <a:lnTo>
                    <a:pt x="38100" y="453339"/>
                  </a:lnTo>
                  <a:lnTo>
                    <a:pt x="36817" y="453529"/>
                  </a:lnTo>
                  <a:lnTo>
                    <a:pt x="53638" y="453529"/>
                  </a:lnTo>
                  <a:lnTo>
                    <a:pt x="57166" y="444448"/>
                  </a:lnTo>
                  <a:lnTo>
                    <a:pt x="61480" y="434428"/>
                  </a:lnTo>
                  <a:lnTo>
                    <a:pt x="70551" y="414246"/>
                  </a:lnTo>
                  <a:lnTo>
                    <a:pt x="73621" y="407543"/>
                  </a:lnTo>
                  <a:lnTo>
                    <a:pt x="77324" y="399691"/>
                  </a:lnTo>
                  <a:lnTo>
                    <a:pt x="84512" y="384659"/>
                  </a:lnTo>
                  <a:lnTo>
                    <a:pt x="88099" y="377012"/>
                  </a:lnTo>
                  <a:lnTo>
                    <a:pt x="89230" y="374561"/>
                  </a:lnTo>
                  <a:lnTo>
                    <a:pt x="90525" y="373214"/>
                  </a:lnTo>
                  <a:lnTo>
                    <a:pt x="96697" y="372960"/>
                  </a:lnTo>
                  <a:lnTo>
                    <a:pt x="99923" y="372160"/>
                  </a:lnTo>
                  <a:lnTo>
                    <a:pt x="147999" y="360870"/>
                  </a:lnTo>
                  <a:lnTo>
                    <a:pt x="190627" y="343255"/>
                  </a:lnTo>
                  <a:lnTo>
                    <a:pt x="230041" y="318481"/>
                  </a:lnTo>
                  <a:lnTo>
                    <a:pt x="263283" y="287977"/>
                  </a:lnTo>
                  <a:lnTo>
                    <a:pt x="289987" y="252509"/>
                  </a:lnTo>
                  <a:lnTo>
                    <a:pt x="302377" y="227685"/>
                  </a:lnTo>
                  <a:close/>
                </a:path>
                <a:path w="327659" h="480060">
                  <a:moveTo>
                    <a:pt x="0" y="445223"/>
                  </a:moveTo>
                  <a:close/>
                </a:path>
                <a:path w="327659" h="480060">
                  <a:moveTo>
                    <a:pt x="134402" y="163347"/>
                  </a:moveTo>
                  <a:lnTo>
                    <a:pt x="95034" y="163347"/>
                  </a:lnTo>
                  <a:lnTo>
                    <a:pt x="97178" y="188653"/>
                  </a:lnTo>
                  <a:lnTo>
                    <a:pt x="98929" y="213728"/>
                  </a:lnTo>
                  <a:lnTo>
                    <a:pt x="100833" y="239164"/>
                  </a:lnTo>
                  <a:lnTo>
                    <a:pt x="103225" y="263423"/>
                  </a:lnTo>
                  <a:lnTo>
                    <a:pt x="104851" y="262902"/>
                  </a:lnTo>
                  <a:lnTo>
                    <a:pt x="105063" y="261620"/>
                  </a:lnTo>
                  <a:lnTo>
                    <a:pt x="112719" y="248427"/>
                  </a:lnTo>
                  <a:lnTo>
                    <a:pt x="119859" y="236378"/>
                  </a:lnTo>
                  <a:lnTo>
                    <a:pt x="127195" y="224317"/>
                  </a:lnTo>
                  <a:lnTo>
                    <a:pt x="134696" y="212356"/>
                  </a:lnTo>
                  <a:lnTo>
                    <a:pt x="135915" y="210451"/>
                  </a:lnTo>
                  <a:lnTo>
                    <a:pt x="136423" y="208610"/>
                  </a:lnTo>
                  <a:lnTo>
                    <a:pt x="136220" y="206349"/>
                  </a:lnTo>
                  <a:lnTo>
                    <a:pt x="135229" y="193434"/>
                  </a:lnTo>
                  <a:lnTo>
                    <a:pt x="134581" y="180503"/>
                  </a:lnTo>
                  <a:lnTo>
                    <a:pt x="134376" y="169743"/>
                  </a:lnTo>
                  <a:lnTo>
                    <a:pt x="134402" y="163347"/>
                  </a:lnTo>
                  <a:close/>
                </a:path>
                <a:path w="327659" h="480060">
                  <a:moveTo>
                    <a:pt x="326160" y="133832"/>
                  </a:moveTo>
                  <a:lnTo>
                    <a:pt x="286816" y="133832"/>
                  </a:lnTo>
                  <a:lnTo>
                    <a:pt x="286524" y="135470"/>
                  </a:lnTo>
                  <a:lnTo>
                    <a:pt x="285191" y="135915"/>
                  </a:lnTo>
                  <a:lnTo>
                    <a:pt x="238660" y="164693"/>
                  </a:lnTo>
                  <a:lnTo>
                    <a:pt x="201345" y="180216"/>
                  </a:lnTo>
                  <a:lnTo>
                    <a:pt x="178041" y="187896"/>
                  </a:lnTo>
                  <a:lnTo>
                    <a:pt x="176555" y="188569"/>
                  </a:lnTo>
                  <a:lnTo>
                    <a:pt x="153571" y="224842"/>
                  </a:lnTo>
                  <a:lnTo>
                    <a:pt x="132245" y="260350"/>
                  </a:lnTo>
                  <a:lnTo>
                    <a:pt x="131800" y="261353"/>
                  </a:lnTo>
                  <a:lnTo>
                    <a:pt x="132829" y="262293"/>
                  </a:lnTo>
                  <a:lnTo>
                    <a:pt x="133756" y="261620"/>
                  </a:lnTo>
                  <a:lnTo>
                    <a:pt x="134645" y="261416"/>
                  </a:lnTo>
                  <a:lnTo>
                    <a:pt x="159961" y="255180"/>
                  </a:lnTo>
                  <a:lnTo>
                    <a:pt x="185139" y="248427"/>
                  </a:lnTo>
                  <a:lnTo>
                    <a:pt x="247443" y="230657"/>
                  </a:lnTo>
                  <a:lnTo>
                    <a:pt x="253661" y="229070"/>
                  </a:lnTo>
                  <a:lnTo>
                    <a:pt x="260045" y="227685"/>
                  </a:lnTo>
                  <a:lnTo>
                    <a:pt x="302377" y="227685"/>
                  </a:lnTo>
                  <a:lnTo>
                    <a:pt x="309786" y="212842"/>
                  </a:lnTo>
                  <a:lnTo>
                    <a:pt x="322318" y="169743"/>
                  </a:lnTo>
                  <a:lnTo>
                    <a:pt x="326160" y="133832"/>
                  </a:lnTo>
                  <a:close/>
                </a:path>
                <a:path w="327659" h="480060">
                  <a:moveTo>
                    <a:pt x="234140" y="88392"/>
                  </a:moveTo>
                  <a:lnTo>
                    <a:pt x="145326" y="88392"/>
                  </a:lnTo>
                  <a:lnTo>
                    <a:pt x="145986" y="90855"/>
                  </a:lnTo>
                  <a:lnTo>
                    <a:pt x="146223" y="93140"/>
                  </a:lnTo>
                  <a:lnTo>
                    <a:pt x="148031" y="141732"/>
                  </a:lnTo>
                  <a:lnTo>
                    <a:pt x="150048" y="184734"/>
                  </a:lnTo>
                  <a:lnTo>
                    <a:pt x="150660" y="187121"/>
                  </a:lnTo>
                  <a:lnTo>
                    <a:pt x="152209" y="186258"/>
                  </a:lnTo>
                  <a:lnTo>
                    <a:pt x="152755" y="184734"/>
                  </a:lnTo>
                  <a:lnTo>
                    <a:pt x="166993" y="164541"/>
                  </a:lnTo>
                  <a:lnTo>
                    <a:pt x="195582" y="127985"/>
                  </a:lnTo>
                  <a:lnTo>
                    <a:pt x="228703" y="93140"/>
                  </a:lnTo>
                  <a:lnTo>
                    <a:pt x="234140" y="88392"/>
                  </a:lnTo>
                  <a:close/>
                </a:path>
                <a:path w="327659" h="480060">
                  <a:moveTo>
                    <a:pt x="324486" y="77114"/>
                  </a:moveTo>
                  <a:lnTo>
                    <a:pt x="248031" y="77114"/>
                  </a:lnTo>
                  <a:lnTo>
                    <a:pt x="248310" y="79044"/>
                  </a:lnTo>
                  <a:lnTo>
                    <a:pt x="247230" y="80213"/>
                  </a:lnTo>
                  <a:lnTo>
                    <a:pt x="237790" y="95149"/>
                  </a:lnTo>
                  <a:lnTo>
                    <a:pt x="233413" y="102000"/>
                  </a:lnTo>
                  <a:lnTo>
                    <a:pt x="228993" y="108826"/>
                  </a:lnTo>
                  <a:lnTo>
                    <a:pt x="192659" y="163957"/>
                  </a:lnTo>
                  <a:lnTo>
                    <a:pt x="191922" y="165163"/>
                  </a:lnTo>
                  <a:lnTo>
                    <a:pt x="191217" y="166243"/>
                  </a:lnTo>
                  <a:lnTo>
                    <a:pt x="191152" y="166382"/>
                  </a:lnTo>
                  <a:lnTo>
                    <a:pt x="192430" y="167309"/>
                  </a:lnTo>
                  <a:lnTo>
                    <a:pt x="193395" y="166382"/>
                  </a:lnTo>
                  <a:lnTo>
                    <a:pt x="213518" y="159633"/>
                  </a:lnTo>
                  <a:lnTo>
                    <a:pt x="275831" y="137147"/>
                  </a:lnTo>
                  <a:lnTo>
                    <a:pt x="281114" y="135039"/>
                  </a:lnTo>
                  <a:lnTo>
                    <a:pt x="286816" y="133832"/>
                  </a:lnTo>
                  <a:lnTo>
                    <a:pt x="326160" y="133832"/>
                  </a:lnTo>
                  <a:lnTo>
                    <a:pt x="327215" y="123977"/>
                  </a:lnTo>
                  <a:lnTo>
                    <a:pt x="327108" y="108826"/>
                  </a:lnTo>
                  <a:lnTo>
                    <a:pt x="326640" y="98104"/>
                  </a:lnTo>
                  <a:lnTo>
                    <a:pt x="325491" y="84919"/>
                  </a:lnTo>
                  <a:lnTo>
                    <a:pt x="324486" y="77114"/>
                  </a:lnTo>
                  <a:close/>
                </a:path>
              </a:pathLst>
            </a:custGeom>
            <a:solidFill>
              <a:srgbClr val="FFFFFF"/>
            </a:solidFill>
          </p:spPr>
          <p:txBody>
            <a:bodyPr wrap="square" lIns="0" tIns="0" rIns="0" bIns="0" rtlCol="0"/>
            <a:lstStyle/>
            <a:p>
              <a:endParaRPr>
                <a:latin typeface="+mn-lt"/>
              </a:endParaRPr>
            </a:p>
          </p:txBody>
        </p:sp>
      </p:grpSp>
      <p:graphicFrame>
        <p:nvGraphicFramePr>
          <p:cNvPr id="21" name="object 34">
            <a:extLst>
              <a:ext uri="{FF2B5EF4-FFF2-40B4-BE49-F238E27FC236}">
                <a16:creationId xmlns:a16="http://schemas.microsoft.com/office/drawing/2014/main" id="{E8EEF24A-6268-DF96-C058-474360CE230F}"/>
              </a:ext>
            </a:extLst>
          </p:cNvPr>
          <p:cNvGraphicFramePr>
            <a:graphicFrameLocks noGrp="1"/>
          </p:cNvGraphicFramePr>
          <p:nvPr>
            <p:extLst>
              <p:ext uri="{D42A27DB-BD31-4B8C-83A1-F6EECF244321}">
                <p14:modId xmlns:p14="http://schemas.microsoft.com/office/powerpoint/2010/main" val="3254559185"/>
              </p:ext>
            </p:extLst>
          </p:nvPr>
        </p:nvGraphicFramePr>
        <p:xfrm>
          <a:off x="505046" y="3514487"/>
          <a:ext cx="2017871" cy="1079995"/>
        </p:xfrm>
        <a:graphic>
          <a:graphicData uri="http://schemas.openxmlformats.org/drawingml/2006/table">
            <a:tbl>
              <a:tblPr firstRow="1" bandRow="1">
                <a:tableStyleId>{2D5ABB26-0587-4C30-8999-92F81FD0307C}</a:tableStyleId>
              </a:tblPr>
              <a:tblGrid>
                <a:gridCol w="1271588">
                  <a:extLst>
                    <a:ext uri="{9D8B030D-6E8A-4147-A177-3AD203B41FA5}">
                      <a16:colId xmlns:a16="http://schemas.microsoft.com/office/drawing/2014/main" val="20000"/>
                    </a:ext>
                  </a:extLst>
                </a:gridCol>
                <a:gridCol w="746283">
                  <a:extLst>
                    <a:ext uri="{9D8B030D-6E8A-4147-A177-3AD203B41FA5}">
                      <a16:colId xmlns:a16="http://schemas.microsoft.com/office/drawing/2014/main" val="20001"/>
                    </a:ext>
                  </a:extLst>
                </a:gridCol>
              </a:tblGrid>
              <a:tr h="215996">
                <a:tc>
                  <a:txBody>
                    <a:bodyPr/>
                    <a:lstStyle/>
                    <a:p>
                      <a:pPr algn="ctr">
                        <a:lnSpc>
                          <a:spcPct val="100000"/>
                        </a:lnSpc>
                        <a:spcBef>
                          <a:spcPts val="285"/>
                        </a:spcBef>
                      </a:pPr>
                      <a:r>
                        <a:rPr sz="1000" b="1" spc="-15" dirty="0">
                          <a:solidFill>
                            <a:srgbClr val="FFFFFF"/>
                          </a:solidFill>
                          <a:latin typeface="Montserrat"/>
                          <a:cs typeface="Montserrat"/>
                        </a:rPr>
                        <a:t>Total</a:t>
                      </a:r>
                      <a:r>
                        <a:rPr sz="1000" b="1" spc="-25" dirty="0">
                          <a:solidFill>
                            <a:srgbClr val="FFFFFF"/>
                          </a:solidFill>
                          <a:latin typeface="Montserrat"/>
                          <a:cs typeface="Montserrat"/>
                        </a:rPr>
                        <a:t> </a:t>
                      </a:r>
                      <a:r>
                        <a:rPr sz="1000" b="1" spc="-10" dirty="0">
                          <a:solidFill>
                            <a:srgbClr val="FFFFFF"/>
                          </a:solidFill>
                          <a:latin typeface="Montserrat"/>
                          <a:cs typeface="Montserrat"/>
                        </a:rPr>
                        <a:t>area</a:t>
                      </a:r>
                      <a:endParaRPr sz="1000" dirty="0">
                        <a:latin typeface="Montserrat"/>
                        <a:cs typeface="Montserrat"/>
                      </a:endParaRPr>
                    </a:p>
                  </a:txBody>
                  <a:tcPr marL="0" marR="0" marT="27146" marB="0">
                    <a:lnR w="9525">
                      <a:solidFill>
                        <a:srgbClr val="FFFFFF"/>
                      </a:solidFill>
                      <a:prstDash val="solid"/>
                    </a:lnR>
                    <a:lnB w="9525">
                      <a:solidFill>
                        <a:srgbClr val="FFFFFF"/>
                      </a:solidFill>
                      <a:prstDash val="solid"/>
                    </a:lnB>
                    <a:noFill/>
                  </a:tcPr>
                </a:tc>
                <a:tc>
                  <a:txBody>
                    <a:bodyPr/>
                    <a:lstStyle/>
                    <a:p>
                      <a:pPr algn="ctr">
                        <a:lnSpc>
                          <a:spcPct val="100000"/>
                        </a:lnSpc>
                        <a:spcBef>
                          <a:spcPts val="285"/>
                        </a:spcBef>
                      </a:pPr>
                      <a:r>
                        <a:rPr lang="en-GB" sz="1000" b="1" spc="-10" dirty="0">
                          <a:solidFill>
                            <a:srgbClr val="FFFFFF"/>
                          </a:solidFill>
                          <a:latin typeface="Montserrat"/>
                          <a:cs typeface="Montserrat"/>
                        </a:rPr>
                        <a:t>C</a:t>
                      </a:r>
                      <a:r>
                        <a:rPr sz="1000" b="1" dirty="0" err="1">
                          <a:solidFill>
                            <a:srgbClr val="FFFFFF"/>
                          </a:solidFill>
                          <a:latin typeface="Montserrat"/>
                          <a:cs typeface="Montserrat"/>
                        </a:rPr>
                        <a:t>ost</a:t>
                      </a:r>
                      <a:r>
                        <a:rPr sz="1000" b="1" dirty="0">
                          <a:solidFill>
                            <a:srgbClr val="FFFFFF"/>
                          </a:solidFill>
                          <a:latin typeface="Montserrat"/>
                          <a:cs typeface="Montserrat"/>
                        </a:rPr>
                        <a:t> /</a:t>
                      </a:r>
                      <a:r>
                        <a:rPr sz="1000" b="1" spc="-175" dirty="0">
                          <a:solidFill>
                            <a:srgbClr val="FFFFFF"/>
                          </a:solidFill>
                          <a:latin typeface="Montserrat"/>
                          <a:cs typeface="Montserrat"/>
                        </a:rPr>
                        <a:t> </a:t>
                      </a:r>
                      <a:r>
                        <a:rPr sz="1000" b="1" dirty="0">
                          <a:solidFill>
                            <a:srgbClr val="FFFFFF"/>
                          </a:solidFill>
                          <a:latin typeface="Montserrat"/>
                          <a:cs typeface="Montserrat"/>
                        </a:rPr>
                        <a:t>ha</a:t>
                      </a:r>
                      <a:endParaRPr sz="1000" dirty="0">
                        <a:latin typeface="Montserrat"/>
                        <a:cs typeface="Montserrat"/>
                      </a:endParaRPr>
                    </a:p>
                  </a:txBody>
                  <a:tcPr marL="0" marR="0" marT="27146" marB="0">
                    <a:lnL w="9525">
                      <a:solidFill>
                        <a:srgbClr val="FFFFFF"/>
                      </a:solidFill>
                      <a:prstDash val="solid"/>
                    </a:lnL>
                    <a:lnB w="9525">
                      <a:solidFill>
                        <a:srgbClr val="FFFFFF"/>
                      </a:solidFill>
                      <a:prstDash val="solid"/>
                    </a:lnB>
                    <a:noFill/>
                  </a:tcPr>
                </a:tc>
                <a:extLst>
                  <a:ext uri="{0D108BD9-81ED-4DB2-BD59-A6C34878D82A}">
                    <a16:rowId xmlns:a16="http://schemas.microsoft.com/office/drawing/2014/main" val="10000"/>
                  </a:ext>
                </a:extLst>
              </a:tr>
              <a:tr h="216000">
                <a:tc>
                  <a:txBody>
                    <a:bodyPr/>
                    <a:lstStyle/>
                    <a:p>
                      <a:pPr algn="ctr">
                        <a:lnSpc>
                          <a:spcPct val="100000"/>
                        </a:lnSpc>
                        <a:spcBef>
                          <a:spcPts val="285"/>
                        </a:spcBef>
                      </a:pPr>
                      <a:r>
                        <a:rPr sz="1000" dirty="0">
                          <a:solidFill>
                            <a:srgbClr val="FFFFFF"/>
                          </a:solidFill>
                          <a:latin typeface="Montserrat"/>
                          <a:cs typeface="Montserrat"/>
                        </a:rPr>
                        <a:t>&lt;</a:t>
                      </a:r>
                      <a:r>
                        <a:rPr sz="1000" spc="-20" dirty="0">
                          <a:solidFill>
                            <a:srgbClr val="FFFFFF"/>
                          </a:solidFill>
                          <a:latin typeface="Montserrat"/>
                          <a:cs typeface="Montserrat"/>
                        </a:rPr>
                        <a:t> </a:t>
                      </a:r>
                      <a:r>
                        <a:rPr sz="1000" dirty="0">
                          <a:solidFill>
                            <a:srgbClr val="FFFFFF"/>
                          </a:solidFill>
                          <a:latin typeface="Montserrat"/>
                          <a:cs typeface="Montserrat"/>
                        </a:rPr>
                        <a:t>500</a:t>
                      </a:r>
                      <a:r>
                        <a:rPr sz="1000" spc="-15" dirty="0">
                          <a:solidFill>
                            <a:srgbClr val="FFFFFF"/>
                          </a:solidFill>
                          <a:latin typeface="Montserrat"/>
                          <a:cs typeface="Montserrat"/>
                        </a:rPr>
                        <a:t> </a:t>
                      </a:r>
                      <a:r>
                        <a:rPr sz="1000" dirty="0">
                          <a:solidFill>
                            <a:srgbClr val="FFFFFF"/>
                          </a:solidFill>
                          <a:latin typeface="Montserrat"/>
                          <a:cs typeface="Montserrat"/>
                        </a:rPr>
                        <a:t>ha</a:t>
                      </a:r>
                      <a:endParaRPr sz="1000">
                        <a:latin typeface="Montserrat"/>
                        <a:cs typeface="Montserrat"/>
                      </a:endParaRPr>
                    </a:p>
                  </a:txBody>
                  <a:tcPr marL="0" marR="0" marT="27146" marB="0">
                    <a:lnR w="9525">
                      <a:solidFill>
                        <a:srgbClr val="FFFFFF"/>
                      </a:solidFill>
                      <a:prstDash val="solid"/>
                    </a:lnR>
                    <a:lnT w="9525">
                      <a:solidFill>
                        <a:srgbClr val="FFFFFF"/>
                      </a:solidFill>
                      <a:prstDash val="solid"/>
                    </a:lnT>
                    <a:lnB w="9525">
                      <a:solidFill>
                        <a:srgbClr val="FFFFFF"/>
                      </a:solidFill>
                      <a:prstDash val="solid"/>
                    </a:lnB>
                    <a:noFill/>
                  </a:tcPr>
                </a:tc>
                <a:tc>
                  <a:txBody>
                    <a:bodyPr/>
                    <a:lstStyle/>
                    <a:p>
                      <a:pPr marL="201295">
                        <a:lnSpc>
                          <a:spcPct val="100000"/>
                        </a:lnSpc>
                        <a:spcBef>
                          <a:spcPts val="285"/>
                        </a:spcBef>
                      </a:pPr>
                      <a:r>
                        <a:rPr sz="1000" b="1" dirty="0">
                          <a:solidFill>
                            <a:srgbClr val="FFFFFF"/>
                          </a:solidFill>
                          <a:latin typeface="Montserrat"/>
                          <a:cs typeface="Montserrat"/>
                        </a:rPr>
                        <a:t>4.00</a:t>
                      </a:r>
                      <a:r>
                        <a:rPr sz="1000" b="1" spc="-55" dirty="0">
                          <a:solidFill>
                            <a:srgbClr val="FFFFFF"/>
                          </a:solidFill>
                          <a:latin typeface="Montserrat"/>
                          <a:cs typeface="Montserrat"/>
                        </a:rPr>
                        <a:t> </a:t>
                      </a:r>
                      <a:r>
                        <a:rPr sz="1000" spc="65" dirty="0">
                          <a:solidFill>
                            <a:srgbClr val="FFFFFF"/>
                          </a:solidFill>
                          <a:latin typeface="Montserrat"/>
                          <a:cs typeface="Montserrat"/>
                        </a:rPr>
                        <a:t>€</a:t>
                      </a:r>
                      <a:r>
                        <a:rPr sz="1000" spc="-215" dirty="0">
                          <a:solidFill>
                            <a:srgbClr val="FFFFFF"/>
                          </a:solidFill>
                          <a:latin typeface="Montserrat"/>
                          <a:cs typeface="Montserrat"/>
                        </a:rPr>
                        <a:t> </a:t>
                      </a:r>
                      <a:endParaRPr sz="1000" dirty="0">
                        <a:latin typeface="Montserrat"/>
                        <a:cs typeface="Montserrat"/>
                      </a:endParaRPr>
                    </a:p>
                  </a:txBody>
                  <a:tcPr marL="0" marR="0" marT="27146" marB="0">
                    <a:lnL w="9525">
                      <a:solidFill>
                        <a:srgbClr val="FFFFFF"/>
                      </a:solidFill>
                      <a:prstDash val="solid"/>
                    </a:lnL>
                    <a:lnT w="9525">
                      <a:solidFill>
                        <a:srgbClr val="FFFFFF"/>
                      </a:solidFill>
                      <a:prstDash val="solid"/>
                    </a:lnT>
                    <a:lnB w="9525">
                      <a:solidFill>
                        <a:srgbClr val="FFFFFF"/>
                      </a:solidFill>
                      <a:prstDash val="solid"/>
                    </a:lnB>
                    <a:noFill/>
                  </a:tcPr>
                </a:tc>
                <a:extLst>
                  <a:ext uri="{0D108BD9-81ED-4DB2-BD59-A6C34878D82A}">
                    <a16:rowId xmlns:a16="http://schemas.microsoft.com/office/drawing/2014/main" val="10001"/>
                  </a:ext>
                </a:extLst>
              </a:tr>
              <a:tr h="215999">
                <a:tc>
                  <a:txBody>
                    <a:bodyPr/>
                    <a:lstStyle/>
                    <a:p>
                      <a:pPr algn="ctr">
                        <a:lnSpc>
                          <a:spcPct val="100000"/>
                        </a:lnSpc>
                        <a:spcBef>
                          <a:spcPts val="285"/>
                        </a:spcBef>
                      </a:pPr>
                      <a:r>
                        <a:rPr sz="1000" dirty="0">
                          <a:solidFill>
                            <a:srgbClr val="FFFFFF"/>
                          </a:solidFill>
                          <a:latin typeface="Montserrat"/>
                          <a:cs typeface="Montserrat"/>
                        </a:rPr>
                        <a:t>500</a:t>
                      </a:r>
                      <a:r>
                        <a:rPr sz="1000" spc="-15" dirty="0">
                          <a:solidFill>
                            <a:srgbClr val="FFFFFF"/>
                          </a:solidFill>
                          <a:latin typeface="Montserrat"/>
                          <a:cs typeface="Montserrat"/>
                        </a:rPr>
                        <a:t> </a:t>
                      </a:r>
                      <a:r>
                        <a:rPr sz="1000" dirty="0">
                          <a:solidFill>
                            <a:srgbClr val="FFFFFF"/>
                          </a:solidFill>
                          <a:latin typeface="Montserrat"/>
                          <a:cs typeface="Montserrat"/>
                        </a:rPr>
                        <a:t>-</a:t>
                      </a:r>
                      <a:r>
                        <a:rPr sz="1000" spc="-15" dirty="0">
                          <a:solidFill>
                            <a:srgbClr val="FFFFFF"/>
                          </a:solidFill>
                          <a:latin typeface="Montserrat"/>
                          <a:cs typeface="Montserrat"/>
                        </a:rPr>
                        <a:t> </a:t>
                      </a:r>
                      <a:r>
                        <a:rPr sz="1000" spc="-5" dirty="0">
                          <a:solidFill>
                            <a:srgbClr val="FFFFFF"/>
                          </a:solidFill>
                          <a:latin typeface="Montserrat"/>
                          <a:cs typeface="Montserrat"/>
                        </a:rPr>
                        <a:t>1.000</a:t>
                      </a:r>
                      <a:r>
                        <a:rPr sz="1000" spc="-10" dirty="0">
                          <a:solidFill>
                            <a:srgbClr val="FFFFFF"/>
                          </a:solidFill>
                          <a:latin typeface="Montserrat"/>
                          <a:cs typeface="Montserrat"/>
                        </a:rPr>
                        <a:t> </a:t>
                      </a:r>
                      <a:r>
                        <a:rPr sz="1000" dirty="0">
                          <a:solidFill>
                            <a:srgbClr val="FFFFFF"/>
                          </a:solidFill>
                          <a:latin typeface="Montserrat"/>
                          <a:cs typeface="Montserrat"/>
                        </a:rPr>
                        <a:t>ha</a:t>
                      </a:r>
                      <a:endParaRPr sz="1000">
                        <a:latin typeface="Montserrat"/>
                        <a:cs typeface="Montserrat"/>
                      </a:endParaRPr>
                    </a:p>
                  </a:txBody>
                  <a:tcPr marL="0" marR="0" marT="27146" marB="0">
                    <a:lnR w="9525">
                      <a:solidFill>
                        <a:srgbClr val="FFFFFF"/>
                      </a:solidFill>
                      <a:prstDash val="solid"/>
                    </a:lnR>
                    <a:lnT w="9525">
                      <a:solidFill>
                        <a:srgbClr val="FFFFFF"/>
                      </a:solidFill>
                      <a:prstDash val="solid"/>
                    </a:lnT>
                    <a:lnB w="9525">
                      <a:solidFill>
                        <a:srgbClr val="FFFFFF"/>
                      </a:solidFill>
                      <a:prstDash val="solid"/>
                    </a:lnB>
                    <a:noFill/>
                  </a:tcPr>
                </a:tc>
                <a:tc>
                  <a:txBody>
                    <a:bodyPr/>
                    <a:lstStyle/>
                    <a:p>
                      <a:pPr marL="216535">
                        <a:lnSpc>
                          <a:spcPct val="100000"/>
                        </a:lnSpc>
                        <a:spcBef>
                          <a:spcPts val="285"/>
                        </a:spcBef>
                      </a:pPr>
                      <a:r>
                        <a:rPr sz="1000" b="1" dirty="0">
                          <a:solidFill>
                            <a:srgbClr val="FFFFFF"/>
                          </a:solidFill>
                          <a:latin typeface="Montserrat"/>
                          <a:cs typeface="Montserrat"/>
                        </a:rPr>
                        <a:t>3.30</a:t>
                      </a:r>
                      <a:r>
                        <a:rPr sz="1000" b="1" spc="-50" dirty="0">
                          <a:solidFill>
                            <a:srgbClr val="FFFFFF"/>
                          </a:solidFill>
                          <a:latin typeface="Montserrat"/>
                          <a:cs typeface="Montserrat"/>
                        </a:rPr>
                        <a:t> </a:t>
                      </a:r>
                      <a:r>
                        <a:rPr sz="1000" spc="65" dirty="0">
                          <a:solidFill>
                            <a:srgbClr val="FFFFFF"/>
                          </a:solidFill>
                          <a:latin typeface="Montserrat"/>
                          <a:cs typeface="Montserrat"/>
                        </a:rPr>
                        <a:t>€</a:t>
                      </a:r>
                      <a:r>
                        <a:rPr sz="1000" spc="-215" dirty="0">
                          <a:solidFill>
                            <a:srgbClr val="FFFFFF"/>
                          </a:solidFill>
                          <a:latin typeface="Montserrat"/>
                          <a:cs typeface="Montserrat"/>
                        </a:rPr>
                        <a:t> </a:t>
                      </a:r>
                      <a:endParaRPr sz="1000" dirty="0">
                        <a:latin typeface="Montserrat"/>
                        <a:cs typeface="Montserrat"/>
                      </a:endParaRPr>
                    </a:p>
                  </a:txBody>
                  <a:tcPr marL="0" marR="0" marT="27146" marB="0">
                    <a:lnL w="9525">
                      <a:solidFill>
                        <a:srgbClr val="FFFFFF"/>
                      </a:solidFill>
                      <a:prstDash val="solid"/>
                    </a:lnL>
                    <a:lnT w="9525">
                      <a:solidFill>
                        <a:srgbClr val="FFFFFF"/>
                      </a:solidFill>
                      <a:prstDash val="solid"/>
                    </a:lnT>
                    <a:lnB w="9525">
                      <a:solidFill>
                        <a:srgbClr val="FFFFFF"/>
                      </a:solidFill>
                      <a:prstDash val="solid"/>
                    </a:lnB>
                    <a:noFill/>
                  </a:tcPr>
                </a:tc>
                <a:extLst>
                  <a:ext uri="{0D108BD9-81ED-4DB2-BD59-A6C34878D82A}">
                    <a16:rowId xmlns:a16="http://schemas.microsoft.com/office/drawing/2014/main" val="10002"/>
                  </a:ext>
                </a:extLst>
              </a:tr>
              <a:tr h="216000">
                <a:tc>
                  <a:txBody>
                    <a:bodyPr/>
                    <a:lstStyle/>
                    <a:p>
                      <a:pPr algn="ctr">
                        <a:lnSpc>
                          <a:spcPct val="100000"/>
                        </a:lnSpc>
                        <a:spcBef>
                          <a:spcPts val="285"/>
                        </a:spcBef>
                      </a:pPr>
                      <a:r>
                        <a:rPr sz="1000" spc="-5" dirty="0">
                          <a:solidFill>
                            <a:srgbClr val="FFFFFF"/>
                          </a:solidFill>
                          <a:latin typeface="Montserrat"/>
                          <a:cs typeface="Montserrat"/>
                        </a:rPr>
                        <a:t>1.000</a:t>
                      </a:r>
                      <a:r>
                        <a:rPr sz="1000" spc="-15" dirty="0">
                          <a:solidFill>
                            <a:srgbClr val="FFFFFF"/>
                          </a:solidFill>
                          <a:latin typeface="Montserrat"/>
                          <a:cs typeface="Montserrat"/>
                        </a:rPr>
                        <a:t> </a:t>
                      </a:r>
                      <a:r>
                        <a:rPr sz="1000" dirty="0">
                          <a:solidFill>
                            <a:srgbClr val="FFFFFF"/>
                          </a:solidFill>
                          <a:latin typeface="Montserrat"/>
                          <a:cs typeface="Montserrat"/>
                        </a:rPr>
                        <a:t>-</a:t>
                      </a:r>
                      <a:r>
                        <a:rPr sz="1000" spc="-10" dirty="0">
                          <a:solidFill>
                            <a:srgbClr val="FFFFFF"/>
                          </a:solidFill>
                          <a:latin typeface="Montserrat"/>
                          <a:cs typeface="Montserrat"/>
                        </a:rPr>
                        <a:t> </a:t>
                      </a:r>
                      <a:r>
                        <a:rPr sz="1000" spc="-5" dirty="0">
                          <a:solidFill>
                            <a:srgbClr val="FFFFFF"/>
                          </a:solidFill>
                          <a:latin typeface="Montserrat"/>
                          <a:cs typeface="Montserrat"/>
                        </a:rPr>
                        <a:t>5.000</a:t>
                      </a:r>
                      <a:r>
                        <a:rPr sz="1000" spc="-15" dirty="0">
                          <a:solidFill>
                            <a:srgbClr val="FFFFFF"/>
                          </a:solidFill>
                          <a:latin typeface="Montserrat"/>
                          <a:cs typeface="Montserrat"/>
                        </a:rPr>
                        <a:t> </a:t>
                      </a:r>
                      <a:r>
                        <a:rPr sz="1000" dirty="0">
                          <a:solidFill>
                            <a:srgbClr val="FFFFFF"/>
                          </a:solidFill>
                          <a:latin typeface="Montserrat"/>
                          <a:cs typeface="Montserrat"/>
                        </a:rPr>
                        <a:t>ha</a:t>
                      </a:r>
                      <a:endParaRPr sz="1000" dirty="0">
                        <a:latin typeface="Montserrat"/>
                        <a:cs typeface="Montserrat"/>
                      </a:endParaRPr>
                    </a:p>
                  </a:txBody>
                  <a:tcPr marL="0" marR="0" marT="27146" marB="0">
                    <a:lnR w="9525">
                      <a:solidFill>
                        <a:srgbClr val="FFFFFF"/>
                      </a:solidFill>
                      <a:prstDash val="solid"/>
                    </a:lnR>
                    <a:lnT w="9525">
                      <a:solidFill>
                        <a:srgbClr val="FFFFFF"/>
                      </a:solidFill>
                      <a:prstDash val="solid"/>
                    </a:lnT>
                    <a:lnB w="9525">
                      <a:solidFill>
                        <a:srgbClr val="FFFFFF"/>
                      </a:solidFill>
                      <a:prstDash val="solid"/>
                    </a:lnB>
                    <a:noFill/>
                  </a:tcPr>
                </a:tc>
                <a:tc>
                  <a:txBody>
                    <a:bodyPr/>
                    <a:lstStyle/>
                    <a:p>
                      <a:pPr marL="217170">
                        <a:lnSpc>
                          <a:spcPct val="100000"/>
                        </a:lnSpc>
                        <a:spcBef>
                          <a:spcPts val="285"/>
                        </a:spcBef>
                      </a:pPr>
                      <a:r>
                        <a:rPr sz="1000" b="1" spc="-15" dirty="0">
                          <a:solidFill>
                            <a:srgbClr val="FFFFFF"/>
                          </a:solidFill>
                          <a:latin typeface="Montserrat"/>
                          <a:cs typeface="Montserrat"/>
                        </a:rPr>
                        <a:t>2.70</a:t>
                      </a:r>
                      <a:r>
                        <a:rPr sz="1000" b="1" spc="-50" dirty="0">
                          <a:solidFill>
                            <a:srgbClr val="FFFFFF"/>
                          </a:solidFill>
                          <a:latin typeface="Montserrat"/>
                          <a:cs typeface="Montserrat"/>
                        </a:rPr>
                        <a:t> </a:t>
                      </a:r>
                      <a:r>
                        <a:rPr sz="1000" spc="65" dirty="0">
                          <a:solidFill>
                            <a:srgbClr val="FFFFFF"/>
                          </a:solidFill>
                          <a:latin typeface="Montserrat"/>
                          <a:cs typeface="Montserrat"/>
                        </a:rPr>
                        <a:t>€</a:t>
                      </a:r>
                      <a:r>
                        <a:rPr sz="1000" spc="-215" dirty="0">
                          <a:solidFill>
                            <a:srgbClr val="FFFFFF"/>
                          </a:solidFill>
                          <a:latin typeface="Montserrat"/>
                          <a:cs typeface="Montserrat"/>
                        </a:rPr>
                        <a:t> </a:t>
                      </a:r>
                      <a:endParaRPr sz="1000" dirty="0">
                        <a:latin typeface="Montserrat"/>
                        <a:cs typeface="Montserrat"/>
                      </a:endParaRPr>
                    </a:p>
                  </a:txBody>
                  <a:tcPr marL="0" marR="0" marT="27146" marB="0">
                    <a:lnL w="9525">
                      <a:solidFill>
                        <a:srgbClr val="FFFFFF"/>
                      </a:solidFill>
                      <a:prstDash val="solid"/>
                    </a:lnL>
                    <a:lnT w="9525">
                      <a:solidFill>
                        <a:srgbClr val="FFFFFF"/>
                      </a:solidFill>
                      <a:prstDash val="solid"/>
                    </a:lnT>
                    <a:lnB w="9525">
                      <a:solidFill>
                        <a:srgbClr val="FFFFFF"/>
                      </a:solidFill>
                      <a:prstDash val="solid"/>
                    </a:lnB>
                    <a:noFill/>
                  </a:tcPr>
                </a:tc>
                <a:extLst>
                  <a:ext uri="{0D108BD9-81ED-4DB2-BD59-A6C34878D82A}">
                    <a16:rowId xmlns:a16="http://schemas.microsoft.com/office/drawing/2014/main" val="10003"/>
                  </a:ext>
                </a:extLst>
              </a:tr>
              <a:tr h="216000">
                <a:tc>
                  <a:txBody>
                    <a:bodyPr/>
                    <a:lstStyle/>
                    <a:p>
                      <a:pPr algn="ctr">
                        <a:lnSpc>
                          <a:spcPct val="100000"/>
                        </a:lnSpc>
                        <a:spcBef>
                          <a:spcPts val="284"/>
                        </a:spcBef>
                      </a:pPr>
                      <a:r>
                        <a:rPr sz="1000" dirty="0">
                          <a:solidFill>
                            <a:srgbClr val="FFFFFF"/>
                          </a:solidFill>
                          <a:latin typeface="Montserrat"/>
                          <a:cs typeface="Montserrat"/>
                        </a:rPr>
                        <a:t>&gt;</a:t>
                      </a:r>
                      <a:r>
                        <a:rPr sz="1000" spc="-20" dirty="0">
                          <a:solidFill>
                            <a:srgbClr val="FFFFFF"/>
                          </a:solidFill>
                          <a:latin typeface="Montserrat"/>
                          <a:cs typeface="Montserrat"/>
                        </a:rPr>
                        <a:t> </a:t>
                      </a:r>
                      <a:r>
                        <a:rPr sz="1000" dirty="0">
                          <a:solidFill>
                            <a:srgbClr val="FFFFFF"/>
                          </a:solidFill>
                          <a:latin typeface="Montserrat"/>
                          <a:cs typeface="Montserrat"/>
                        </a:rPr>
                        <a:t>5000</a:t>
                      </a:r>
                      <a:r>
                        <a:rPr sz="1000" spc="-15" dirty="0">
                          <a:solidFill>
                            <a:srgbClr val="FFFFFF"/>
                          </a:solidFill>
                          <a:latin typeface="Montserrat"/>
                          <a:cs typeface="Montserrat"/>
                        </a:rPr>
                        <a:t> </a:t>
                      </a:r>
                      <a:r>
                        <a:rPr sz="1000" dirty="0">
                          <a:solidFill>
                            <a:srgbClr val="FFFFFF"/>
                          </a:solidFill>
                          <a:latin typeface="Montserrat"/>
                          <a:cs typeface="Montserrat"/>
                        </a:rPr>
                        <a:t>ha</a:t>
                      </a:r>
                      <a:endParaRPr sz="1000">
                        <a:latin typeface="Montserrat"/>
                        <a:cs typeface="Montserrat"/>
                      </a:endParaRPr>
                    </a:p>
                  </a:txBody>
                  <a:tcPr marL="0" marR="0" marT="27146" marB="0">
                    <a:lnR w="9525">
                      <a:solidFill>
                        <a:srgbClr val="FFFFFF"/>
                      </a:solidFill>
                      <a:prstDash val="solid"/>
                    </a:lnR>
                    <a:lnT w="9525">
                      <a:solidFill>
                        <a:srgbClr val="FFFFFF"/>
                      </a:solidFill>
                      <a:prstDash val="solid"/>
                    </a:lnT>
                    <a:noFill/>
                  </a:tcPr>
                </a:tc>
                <a:tc>
                  <a:txBody>
                    <a:bodyPr/>
                    <a:lstStyle/>
                    <a:p>
                      <a:pPr algn="ctr">
                        <a:lnSpc>
                          <a:spcPct val="100000"/>
                        </a:lnSpc>
                        <a:spcBef>
                          <a:spcPts val="284"/>
                        </a:spcBef>
                      </a:pPr>
                      <a:r>
                        <a:rPr sz="1000" b="1" spc="-10" dirty="0">
                          <a:solidFill>
                            <a:srgbClr val="FFFFFF"/>
                          </a:solidFill>
                          <a:latin typeface="Montserrat"/>
                          <a:cs typeface="Montserrat"/>
                        </a:rPr>
                        <a:t>POA</a:t>
                      </a:r>
                      <a:endParaRPr sz="1000" dirty="0">
                        <a:latin typeface="Montserrat"/>
                        <a:cs typeface="Montserrat"/>
                      </a:endParaRPr>
                    </a:p>
                  </a:txBody>
                  <a:tcPr marL="0" marR="0" marT="27146" marB="0">
                    <a:lnL w="9525">
                      <a:solidFill>
                        <a:srgbClr val="FFFFFF"/>
                      </a:solidFill>
                      <a:prstDash val="solid"/>
                    </a:lnL>
                    <a:lnT w="9525">
                      <a:solidFill>
                        <a:srgbClr val="FFFFFF"/>
                      </a:solidFill>
                      <a:prstDash val="solid"/>
                    </a:lnT>
                    <a:noFill/>
                  </a:tcPr>
                </a:tc>
                <a:extLst>
                  <a:ext uri="{0D108BD9-81ED-4DB2-BD59-A6C34878D82A}">
                    <a16:rowId xmlns:a16="http://schemas.microsoft.com/office/drawing/2014/main" val="10004"/>
                  </a:ext>
                </a:extLst>
              </a:tr>
            </a:tbl>
          </a:graphicData>
        </a:graphic>
      </p:graphicFrame>
      <p:sp>
        <p:nvSpPr>
          <p:cNvPr id="22" name="Rectangle 21">
            <a:extLst>
              <a:ext uri="{FF2B5EF4-FFF2-40B4-BE49-F238E27FC236}">
                <a16:creationId xmlns:a16="http://schemas.microsoft.com/office/drawing/2014/main" id="{E79C0899-80DC-D29A-1571-59F6C3089243}"/>
              </a:ext>
            </a:extLst>
          </p:cNvPr>
          <p:cNvSpPr/>
          <p:nvPr/>
        </p:nvSpPr>
        <p:spPr>
          <a:xfrm>
            <a:off x="1219881" y="1749181"/>
            <a:ext cx="1082348" cy="553998"/>
          </a:xfrm>
          <a:prstGeom prst="rect">
            <a:avLst/>
          </a:prstGeom>
        </p:spPr>
        <p:txBody>
          <a:bodyPr wrap="none">
            <a:spAutoFit/>
          </a:bodyPr>
          <a:lstStyle/>
          <a:p>
            <a:pPr fontAlgn="auto">
              <a:spcBef>
                <a:spcPts val="0"/>
              </a:spcBef>
              <a:spcAft>
                <a:spcPts val="0"/>
              </a:spcAft>
              <a:defRPr/>
            </a:pPr>
            <a:r>
              <a:rPr lang="en-GB" sz="1500" cap="all" dirty="0">
                <a:solidFill>
                  <a:schemeClr val="bg1"/>
                </a:solidFill>
                <a:latin typeface="+mj-lt"/>
                <a:ea typeface="+mn-ea"/>
                <a:cs typeface="+mn-cs"/>
              </a:rPr>
              <a:t>BIOMASS</a:t>
            </a:r>
          </a:p>
          <a:p>
            <a:pPr fontAlgn="auto">
              <a:spcBef>
                <a:spcPts val="0"/>
              </a:spcBef>
              <a:spcAft>
                <a:spcPts val="0"/>
              </a:spcAft>
              <a:defRPr/>
            </a:pPr>
            <a:r>
              <a:rPr lang="en-GB" sz="1500" cap="all" dirty="0">
                <a:solidFill>
                  <a:schemeClr val="bg1"/>
                </a:solidFill>
                <a:latin typeface="+mj-lt"/>
                <a:ea typeface="+mn-ea"/>
                <a:cs typeface="+mn-cs"/>
              </a:rPr>
              <a:t>MAPS</a:t>
            </a:r>
            <a:endParaRPr lang="en-US" sz="1500" cap="all" dirty="0">
              <a:solidFill>
                <a:schemeClr val="bg1"/>
              </a:solidFill>
              <a:latin typeface="+mj-lt"/>
              <a:ea typeface="+mn-ea"/>
              <a:cs typeface="+mn-cs"/>
            </a:endParaRPr>
          </a:p>
        </p:txBody>
      </p:sp>
      <p:sp>
        <p:nvSpPr>
          <p:cNvPr id="43" name="Rectangle 42">
            <a:extLst>
              <a:ext uri="{FF2B5EF4-FFF2-40B4-BE49-F238E27FC236}">
                <a16:creationId xmlns:a16="http://schemas.microsoft.com/office/drawing/2014/main" id="{E157BFBF-D674-CE76-461A-0E95BE83C1B9}"/>
              </a:ext>
            </a:extLst>
          </p:cNvPr>
          <p:cNvSpPr/>
          <p:nvPr/>
        </p:nvSpPr>
        <p:spPr bwMode="auto">
          <a:xfrm>
            <a:off x="2890208" y="1432198"/>
            <a:ext cx="2948421" cy="3400719"/>
          </a:xfrm>
          <a:prstGeom prst="rect">
            <a:avLst/>
          </a:prstGeom>
          <a:solidFill>
            <a:schemeClr val="accent1"/>
          </a:solidFill>
          <a:ln w="3175" cap="flat" cmpd="sng" algn="ctr">
            <a:solidFill>
              <a:schemeClr val="tx1"/>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algn="ctr" defTabSz="685783"/>
            <a:endParaRPr lang="en-US">
              <a:latin typeface="+mn-lt"/>
            </a:endParaRPr>
          </a:p>
        </p:txBody>
      </p:sp>
      <p:sp>
        <p:nvSpPr>
          <p:cNvPr id="44" name="object 4">
            <a:extLst>
              <a:ext uri="{FF2B5EF4-FFF2-40B4-BE49-F238E27FC236}">
                <a16:creationId xmlns:a16="http://schemas.microsoft.com/office/drawing/2014/main" id="{A4B7E4BE-2707-9F5D-5656-A350DA0742D0}"/>
              </a:ext>
            </a:extLst>
          </p:cNvPr>
          <p:cNvSpPr/>
          <p:nvPr/>
        </p:nvSpPr>
        <p:spPr>
          <a:xfrm>
            <a:off x="3165265" y="1999062"/>
            <a:ext cx="407516" cy="241694"/>
          </a:xfrm>
          <a:custGeom>
            <a:avLst/>
            <a:gdLst/>
            <a:ahLst/>
            <a:cxnLst/>
            <a:rect l="l" t="t" r="r" b="b"/>
            <a:pathLst>
              <a:path w="330835" h="196214">
                <a:moveTo>
                  <a:pt x="149330" y="0"/>
                </a:moveTo>
                <a:lnTo>
                  <a:pt x="104813" y="3513"/>
                </a:lnTo>
                <a:lnTo>
                  <a:pt x="50509" y="21257"/>
                </a:lnTo>
                <a:lnTo>
                  <a:pt x="508" y="52853"/>
                </a:lnTo>
                <a:lnTo>
                  <a:pt x="0" y="53805"/>
                </a:lnTo>
                <a:lnTo>
                  <a:pt x="11500" y="79352"/>
                </a:lnTo>
                <a:lnTo>
                  <a:pt x="39353" y="122095"/>
                </a:lnTo>
                <a:lnTo>
                  <a:pt x="96845" y="171120"/>
                </a:lnTo>
                <a:lnTo>
                  <a:pt x="140028" y="189439"/>
                </a:lnTo>
                <a:lnTo>
                  <a:pt x="186495" y="195850"/>
                </a:lnTo>
                <a:lnTo>
                  <a:pt x="236207" y="190292"/>
                </a:lnTo>
                <a:lnTo>
                  <a:pt x="260298" y="183302"/>
                </a:lnTo>
                <a:lnTo>
                  <a:pt x="283148" y="173661"/>
                </a:lnTo>
                <a:lnTo>
                  <a:pt x="304856" y="161620"/>
                </a:lnTo>
                <a:lnTo>
                  <a:pt x="326174" y="146947"/>
                </a:lnTo>
                <a:lnTo>
                  <a:pt x="327101" y="146642"/>
                </a:lnTo>
                <a:lnTo>
                  <a:pt x="327215" y="145436"/>
                </a:lnTo>
                <a:lnTo>
                  <a:pt x="300839" y="155575"/>
                </a:lnTo>
                <a:lnTo>
                  <a:pt x="278437" y="162468"/>
                </a:lnTo>
                <a:lnTo>
                  <a:pt x="255593" y="167668"/>
                </a:lnTo>
                <a:lnTo>
                  <a:pt x="232244" y="170950"/>
                </a:lnTo>
                <a:lnTo>
                  <a:pt x="218451" y="171858"/>
                </a:lnTo>
                <a:lnTo>
                  <a:pt x="204690" y="171926"/>
                </a:lnTo>
                <a:lnTo>
                  <a:pt x="190955" y="171116"/>
                </a:lnTo>
                <a:lnTo>
                  <a:pt x="151807" y="163535"/>
                </a:lnTo>
                <a:lnTo>
                  <a:pt x="105612" y="141904"/>
                </a:lnTo>
                <a:lnTo>
                  <a:pt x="75508" y="117155"/>
                </a:lnTo>
                <a:lnTo>
                  <a:pt x="51701" y="86812"/>
                </a:lnTo>
                <a:lnTo>
                  <a:pt x="52158" y="86215"/>
                </a:lnTo>
                <a:lnTo>
                  <a:pt x="83035" y="109079"/>
                </a:lnTo>
                <a:lnTo>
                  <a:pt x="95205" y="117462"/>
                </a:lnTo>
                <a:lnTo>
                  <a:pt x="135804" y="140342"/>
                </a:lnTo>
                <a:lnTo>
                  <a:pt x="176029" y="152394"/>
                </a:lnTo>
                <a:lnTo>
                  <a:pt x="237603" y="157874"/>
                </a:lnTo>
                <a:lnTo>
                  <a:pt x="268859" y="155278"/>
                </a:lnTo>
                <a:lnTo>
                  <a:pt x="283971" y="152758"/>
                </a:lnTo>
                <a:lnTo>
                  <a:pt x="298892" y="149428"/>
                </a:lnTo>
                <a:lnTo>
                  <a:pt x="313630" y="145343"/>
                </a:lnTo>
                <a:lnTo>
                  <a:pt x="329082" y="140241"/>
                </a:lnTo>
                <a:lnTo>
                  <a:pt x="330098" y="140165"/>
                </a:lnTo>
                <a:lnTo>
                  <a:pt x="304476" y="89610"/>
                </a:lnTo>
                <a:lnTo>
                  <a:pt x="267208" y="47709"/>
                </a:lnTo>
                <a:lnTo>
                  <a:pt x="230584" y="22119"/>
                </a:lnTo>
                <a:lnTo>
                  <a:pt x="191273" y="6209"/>
                </a:lnTo>
                <a:lnTo>
                  <a:pt x="149330" y="0"/>
                </a:lnTo>
                <a:close/>
              </a:path>
            </a:pathLst>
          </a:custGeom>
          <a:solidFill>
            <a:srgbClr val="FFFFFF"/>
          </a:solidFill>
        </p:spPr>
        <p:txBody>
          <a:bodyPr wrap="square" lIns="0" tIns="0" rIns="0" bIns="0" rtlCol="0"/>
          <a:lstStyle/>
          <a:p>
            <a:endParaRPr>
              <a:latin typeface="+mn-lt"/>
            </a:endParaRPr>
          </a:p>
        </p:txBody>
      </p:sp>
      <p:pic>
        <p:nvPicPr>
          <p:cNvPr id="45" name="object 5">
            <a:extLst>
              <a:ext uri="{FF2B5EF4-FFF2-40B4-BE49-F238E27FC236}">
                <a16:creationId xmlns:a16="http://schemas.microsoft.com/office/drawing/2014/main" id="{FD02A366-7D3E-815E-4E30-9F74A175E2A1}"/>
              </a:ext>
            </a:extLst>
          </p:cNvPr>
          <p:cNvPicPr/>
          <p:nvPr/>
        </p:nvPicPr>
        <p:blipFill>
          <a:blip r:embed="rId3" cstate="screen">
            <a:extLst>
              <a:ext uri="{28A0092B-C50C-407E-A947-70E740481C1C}">
                <a14:useLocalDpi xmlns:a14="http://schemas.microsoft.com/office/drawing/2010/main"/>
              </a:ext>
            </a:extLst>
          </a:blip>
          <a:stretch>
            <a:fillRect/>
          </a:stretch>
        </p:blipFill>
        <p:spPr>
          <a:xfrm>
            <a:off x="3311057" y="1728640"/>
            <a:ext cx="190169" cy="269679"/>
          </a:xfrm>
          <a:prstGeom prst="rect">
            <a:avLst/>
          </a:prstGeom>
        </p:spPr>
      </p:pic>
      <p:sp>
        <p:nvSpPr>
          <p:cNvPr id="46" name="object 6">
            <a:extLst>
              <a:ext uri="{FF2B5EF4-FFF2-40B4-BE49-F238E27FC236}">
                <a16:creationId xmlns:a16="http://schemas.microsoft.com/office/drawing/2014/main" id="{BA5445F8-E061-A059-DFF6-FD6976EC7AB5}"/>
              </a:ext>
            </a:extLst>
          </p:cNvPr>
          <p:cNvSpPr/>
          <p:nvPr/>
        </p:nvSpPr>
        <p:spPr>
          <a:xfrm>
            <a:off x="3208056" y="2957971"/>
            <a:ext cx="364496" cy="485735"/>
          </a:xfrm>
          <a:custGeom>
            <a:avLst/>
            <a:gdLst/>
            <a:ahLst/>
            <a:cxnLst/>
            <a:rect l="l" t="t" r="r" b="b"/>
            <a:pathLst>
              <a:path w="295910" h="394335">
                <a:moveTo>
                  <a:pt x="40055" y="344106"/>
                </a:moveTo>
                <a:lnTo>
                  <a:pt x="38493" y="336372"/>
                </a:lnTo>
                <a:lnTo>
                  <a:pt x="34239" y="330034"/>
                </a:lnTo>
                <a:lnTo>
                  <a:pt x="27914" y="325742"/>
                </a:lnTo>
                <a:lnTo>
                  <a:pt x="20193" y="324129"/>
                </a:lnTo>
                <a:lnTo>
                  <a:pt x="12319" y="325653"/>
                </a:lnTo>
                <a:lnTo>
                  <a:pt x="5905" y="329907"/>
                </a:lnTo>
                <a:lnTo>
                  <a:pt x="1587" y="336245"/>
                </a:lnTo>
                <a:lnTo>
                  <a:pt x="0" y="344055"/>
                </a:lnTo>
                <a:lnTo>
                  <a:pt x="1536" y="351802"/>
                </a:lnTo>
                <a:lnTo>
                  <a:pt x="5765" y="358127"/>
                </a:lnTo>
                <a:lnTo>
                  <a:pt x="12065" y="362419"/>
                </a:lnTo>
                <a:lnTo>
                  <a:pt x="19824" y="364045"/>
                </a:lnTo>
                <a:lnTo>
                  <a:pt x="27673" y="362534"/>
                </a:lnTo>
                <a:lnTo>
                  <a:pt x="34099" y="358267"/>
                </a:lnTo>
                <a:lnTo>
                  <a:pt x="38455" y="351904"/>
                </a:lnTo>
                <a:lnTo>
                  <a:pt x="40055" y="344106"/>
                </a:lnTo>
                <a:close/>
              </a:path>
              <a:path w="295910" h="394335">
                <a:moveTo>
                  <a:pt x="92748" y="289801"/>
                </a:moveTo>
                <a:lnTo>
                  <a:pt x="91249" y="281927"/>
                </a:lnTo>
                <a:lnTo>
                  <a:pt x="87020" y="275501"/>
                </a:lnTo>
                <a:lnTo>
                  <a:pt x="80683" y="271145"/>
                </a:lnTo>
                <a:lnTo>
                  <a:pt x="72872" y="269494"/>
                </a:lnTo>
                <a:lnTo>
                  <a:pt x="65062" y="271030"/>
                </a:lnTo>
                <a:lnTo>
                  <a:pt x="58635" y="275336"/>
                </a:lnTo>
                <a:lnTo>
                  <a:pt x="54292" y="281724"/>
                </a:lnTo>
                <a:lnTo>
                  <a:pt x="52705" y="289534"/>
                </a:lnTo>
                <a:lnTo>
                  <a:pt x="54279" y="297268"/>
                </a:lnTo>
                <a:lnTo>
                  <a:pt x="58547" y="303593"/>
                </a:lnTo>
                <a:lnTo>
                  <a:pt x="64884" y="307886"/>
                </a:lnTo>
                <a:lnTo>
                  <a:pt x="72618" y="309486"/>
                </a:lnTo>
                <a:lnTo>
                  <a:pt x="80391" y="307962"/>
                </a:lnTo>
                <a:lnTo>
                  <a:pt x="86766" y="303758"/>
                </a:lnTo>
                <a:lnTo>
                  <a:pt x="91097" y="297497"/>
                </a:lnTo>
                <a:lnTo>
                  <a:pt x="92748" y="289801"/>
                </a:lnTo>
                <a:close/>
              </a:path>
              <a:path w="295910" h="394335">
                <a:moveTo>
                  <a:pt x="115252" y="363410"/>
                </a:moveTo>
                <a:lnTo>
                  <a:pt x="113690" y="355663"/>
                </a:lnTo>
                <a:lnTo>
                  <a:pt x="109435" y="349313"/>
                </a:lnTo>
                <a:lnTo>
                  <a:pt x="103136" y="345008"/>
                </a:lnTo>
                <a:lnTo>
                  <a:pt x="95415" y="343395"/>
                </a:lnTo>
                <a:lnTo>
                  <a:pt x="87541" y="344919"/>
                </a:lnTo>
                <a:lnTo>
                  <a:pt x="81127" y="349173"/>
                </a:lnTo>
                <a:lnTo>
                  <a:pt x="76809" y="355523"/>
                </a:lnTo>
                <a:lnTo>
                  <a:pt x="75234" y="363334"/>
                </a:lnTo>
                <a:lnTo>
                  <a:pt x="76809" y="371182"/>
                </a:lnTo>
                <a:lnTo>
                  <a:pt x="81127" y="377571"/>
                </a:lnTo>
                <a:lnTo>
                  <a:pt x="87515" y="381863"/>
                </a:lnTo>
                <a:lnTo>
                  <a:pt x="95338" y="383387"/>
                </a:lnTo>
                <a:lnTo>
                  <a:pt x="103073" y="381774"/>
                </a:lnTo>
                <a:lnTo>
                  <a:pt x="109410" y="377469"/>
                </a:lnTo>
                <a:lnTo>
                  <a:pt x="113677" y="371132"/>
                </a:lnTo>
                <a:lnTo>
                  <a:pt x="115252" y="363410"/>
                </a:lnTo>
                <a:close/>
              </a:path>
              <a:path w="295910" h="394335">
                <a:moveTo>
                  <a:pt x="162826" y="312572"/>
                </a:moveTo>
                <a:lnTo>
                  <a:pt x="161277" y="304761"/>
                </a:lnTo>
                <a:lnTo>
                  <a:pt x="156972" y="298348"/>
                </a:lnTo>
                <a:lnTo>
                  <a:pt x="150571" y="294017"/>
                </a:lnTo>
                <a:lnTo>
                  <a:pt x="142760" y="292417"/>
                </a:lnTo>
                <a:lnTo>
                  <a:pt x="135026" y="294005"/>
                </a:lnTo>
                <a:lnTo>
                  <a:pt x="128701" y="298284"/>
                </a:lnTo>
                <a:lnTo>
                  <a:pt x="124409" y="304609"/>
                </a:lnTo>
                <a:lnTo>
                  <a:pt x="122821" y="312331"/>
                </a:lnTo>
                <a:lnTo>
                  <a:pt x="124371" y="320192"/>
                </a:lnTo>
                <a:lnTo>
                  <a:pt x="128663" y="326605"/>
                </a:lnTo>
                <a:lnTo>
                  <a:pt x="135026" y="330923"/>
                </a:lnTo>
                <a:lnTo>
                  <a:pt x="142836" y="332486"/>
                </a:lnTo>
                <a:lnTo>
                  <a:pt x="150558" y="330911"/>
                </a:lnTo>
                <a:lnTo>
                  <a:pt x="156895" y="326644"/>
                </a:lnTo>
                <a:lnTo>
                  <a:pt x="161188" y="320319"/>
                </a:lnTo>
                <a:lnTo>
                  <a:pt x="162826" y="312572"/>
                </a:lnTo>
                <a:close/>
              </a:path>
              <a:path w="295910" h="394335">
                <a:moveTo>
                  <a:pt x="199275" y="374015"/>
                </a:moveTo>
                <a:lnTo>
                  <a:pt x="197688" y="366293"/>
                </a:lnTo>
                <a:lnTo>
                  <a:pt x="193421" y="359968"/>
                </a:lnTo>
                <a:lnTo>
                  <a:pt x="187083" y="355663"/>
                </a:lnTo>
                <a:lnTo>
                  <a:pt x="179349" y="354037"/>
                </a:lnTo>
                <a:lnTo>
                  <a:pt x="171526" y="355561"/>
                </a:lnTo>
                <a:lnTo>
                  <a:pt x="165125" y="359867"/>
                </a:lnTo>
                <a:lnTo>
                  <a:pt x="160794" y="366255"/>
                </a:lnTo>
                <a:lnTo>
                  <a:pt x="159207" y="374091"/>
                </a:lnTo>
                <a:lnTo>
                  <a:pt x="160769" y="381825"/>
                </a:lnTo>
                <a:lnTo>
                  <a:pt x="165036" y="388150"/>
                </a:lnTo>
                <a:lnTo>
                  <a:pt x="171361" y="392442"/>
                </a:lnTo>
                <a:lnTo>
                  <a:pt x="179095" y="394030"/>
                </a:lnTo>
                <a:lnTo>
                  <a:pt x="186944" y="392468"/>
                </a:lnTo>
                <a:lnTo>
                  <a:pt x="193370" y="388188"/>
                </a:lnTo>
                <a:lnTo>
                  <a:pt x="197700" y="381812"/>
                </a:lnTo>
                <a:lnTo>
                  <a:pt x="199275" y="374015"/>
                </a:lnTo>
                <a:close/>
              </a:path>
              <a:path w="295910" h="394335">
                <a:moveTo>
                  <a:pt x="295541" y="75082"/>
                </a:moveTo>
                <a:lnTo>
                  <a:pt x="294779" y="67170"/>
                </a:lnTo>
                <a:lnTo>
                  <a:pt x="292544" y="61391"/>
                </a:lnTo>
                <a:lnTo>
                  <a:pt x="292150" y="60363"/>
                </a:lnTo>
                <a:lnTo>
                  <a:pt x="252260" y="39370"/>
                </a:lnTo>
                <a:lnTo>
                  <a:pt x="235978" y="33451"/>
                </a:lnTo>
                <a:lnTo>
                  <a:pt x="235978" y="61391"/>
                </a:lnTo>
                <a:lnTo>
                  <a:pt x="231914" y="72567"/>
                </a:lnTo>
                <a:lnTo>
                  <a:pt x="219837" y="77038"/>
                </a:lnTo>
                <a:lnTo>
                  <a:pt x="219837" y="105740"/>
                </a:lnTo>
                <a:lnTo>
                  <a:pt x="216916" y="113792"/>
                </a:lnTo>
                <a:lnTo>
                  <a:pt x="199529" y="107480"/>
                </a:lnTo>
                <a:lnTo>
                  <a:pt x="199529" y="161544"/>
                </a:lnTo>
                <a:lnTo>
                  <a:pt x="196596" y="169595"/>
                </a:lnTo>
                <a:lnTo>
                  <a:pt x="190893" y="167525"/>
                </a:lnTo>
                <a:lnTo>
                  <a:pt x="190893" y="185267"/>
                </a:lnTo>
                <a:lnTo>
                  <a:pt x="187972" y="193306"/>
                </a:lnTo>
                <a:lnTo>
                  <a:pt x="123596" y="212966"/>
                </a:lnTo>
                <a:lnTo>
                  <a:pt x="174117" y="231355"/>
                </a:lnTo>
                <a:lnTo>
                  <a:pt x="171348" y="238963"/>
                </a:lnTo>
                <a:lnTo>
                  <a:pt x="109181" y="216331"/>
                </a:lnTo>
                <a:lnTo>
                  <a:pt x="112102" y="208292"/>
                </a:lnTo>
                <a:lnTo>
                  <a:pt x="176034" y="188468"/>
                </a:lnTo>
                <a:lnTo>
                  <a:pt x="125945" y="170243"/>
                </a:lnTo>
                <a:lnTo>
                  <a:pt x="128714" y="162636"/>
                </a:lnTo>
                <a:lnTo>
                  <a:pt x="190893" y="185267"/>
                </a:lnTo>
                <a:lnTo>
                  <a:pt x="190893" y="167525"/>
                </a:lnTo>
                <a:lnTo>
                  <a:pt x="177469" y="162636"/>
                </a:lnTo>
                <a:lnTo>
                  <a:pt x="134429" y="146964"/>
                </a:lnTo>
                <a:lnTo>
                  <a:pt x="143598" y="121742"/>
                </a:lnTo>
                <a:lnTo>
                  <a:pt x="147662" y="113792"/>
                </a:lnTo>
                <a:lnTo>
                  <a:pt x="152958" y="108978"/>
                </a:lnTo>
                <a:lnTo>
                  <a:pt x="159461" y="107302"/>
                </a:lnTo>
                <a:lnTo>
                  <a:pt x="167182" y="108762"/>
                </a:lnTo>
                <a:lnTo>
                  <a:pt x="174764" y="113372"/>
                </a:lnTo>
                <a:lnTo>
                  <a:pt x="179412" y="120586"/>
                </a:lnTo>
                <a:lnTo>
                  <a:pt x="181102" y="130416"/>
                </a:lnTo>
                <a:lnTo>
                  <a:pt x="179844" y="142862"/>
                </a:lnTo>
                <a:lnTo>
                  <a:pt x="172453" y="142049"/>
                </a:lnTo>
                <a:lnTo>
                  <a:pt x="173494" y="132956"/>
                </a:lnTo>
                <a:lnTo>
                  <a:pt x="172504" y="125818"/>
                </a:lnTo>
                <a:lnTo>
                  <a:pt x="144005" y="141338"/>
                </a:lnTo>
                <a:lnTo>
                  <a:pt x="199529" y="161544"/>
                </a:lnTo>
                <a:lnTo>
                  <a:pt x="199529" y="107480"/>
                </a:lnTo>
                <a:lnTo>
                  <a:pt x="199072" y="107302"/>
                </a:lnTo>
                <a:lnTo>
                  <a:pt x="154736" y="91160"/>
                </a:lnTo>
                <a:lnTo>
                  <a:pt x="157657" y="83108"/>
                </a:lnTo>
                <a:lnTo>
                  <a:pt x="219837" y="105740"/>
                </a:lnTo>
                <a:lnTo>
                  <a:pt x="219837" y="77038"/>
                </a:lnTo>
                <a:lnTo>
                  <a:pt x="192773" y="87033"/>
                </a:lnTo>
                <a:lnTo>
                  <a:pt x="187909" y="85255"/>
                </a:lnTo>
                <a:lnTo>
                  <a:pt x="186817" y="83108"/>
                </a:lnTo>
                <a:lnTo>
                  <a:pt x="169875" y="49542"/>
                </a:lnTo>
                <a:lnTo>
                  <a:pt x="173583" y="39370"/>
                </a:lnTo>
                <a:lnTo>
                  <a:pt x="192735" y="78054"/>
                </a:lnTo>
                <a:lnTo>
                  <a:pt x="235978" y="61391"/>
                </a:lnTo>
                <a:lnTo>
                  <a:pt x="235978" y="33451"/>
                </a:lnTo>
                <a:lnTo>
                  <a:pt x="146227" y="749"/>
                </a:lnTo>
                <a:lnTo>
                  <a:pt x="141236" y="0"/>
                </a:lnTo>
                <a:lnTo>
                  <a:pt x="127254" y="850"/>
                </a:lnTo>
                <a:lnTo>
                  <a:pt x="120484" y="4838"/>
                </a:lnTo>
                <a:lnTo>
                  <a:pt x="114109" y="14782"/>
                </a:lnTo>
                <a:lnTo>
                  <a:pt x="112953" y="17526"/>
                </a:lnTo>
                <a:lnTo>
                  <a:pt x="75438" y="120650"/>
                </a:lnTo>
                <a:lnTo>
                  <a:pt x="55232" y="176149"/>
                </a:lnTo>
                <a:lnTo>
                  <a:pt x="54102" y="184213"/>
                </a:lnTo>
                <a:lnTo>
                  <a:pt x="53835" y="194144"/>
                </a:lnTo>
                <a:lnTo>
                  <a:pt x="54013" y="196583"/>
                </a:lnTo>
                <a:lnTo>
                  <a:pt x="70878" y="232244"/>
                </a:lnTo>
                <a:lnTo>
                  <a:pt x="195300" y="281965"/>
                </a:lnTo>
                <a:lnTo>
                  <a:pt x="200418" y="282663"/>
                </a:lnTo>
                <a:lnTo>
                  <a:pt x="213842" y="281698"/>
                </a:lnTo>
                <a:lnTo>
                  <a:pt x="220281" y="278079"/>
                </a:lnTo>
                <a:lnTo>
                  <a:pt x="226872" y="268643"/>
                </a:lnTo>
                <a:lnTo>
                  <a:pt x="228206" y="265633"/>
                </a:lnTo>
                <a:lnTo>
                  <a:pt x="237909" y="238963"/>
                </a:lnTo>
                <a:lnTo>
                  <a:pt x="263156" y="169595"/>
                </a:lnTo>
                <a:lnTo>
                  <a:pt x="272884" y="142862"/>
                </a:lnTo>
                <a:lnTo>
                  <a:pt x="283476" y="113792"/>
                </a:lnTo>
                <a:lnTo>
                  <a:pt x="293217" y="87033"/>
                </a:lnTo>
                <a:lnTo>
                  <a:pt x="294652" y="83096"/>
                </a:lnTo>
                <a:lnTo>
                  <a:pt x="295465" y="79159"/>
                </a:lnTo>
                <a:lnTo>
                  <a:pt x="295541" y="75082"/>
                </a:lnTo>
                <a:close/>
              </a:path>
            </a:pathLst>
          </a:custGeom>
          <a:solidFill>
            <a:srgbClr val="FFFFFF"/>
          </a:solidFill>
        </p:spPr>
        <p:txBody>
          <a:bodyPr wrap="square" lIns="0" tIns="0" rIns="0" bIns="0" rtlCol="0"/>
          <a:lstStyle/>
          <a:p>
            <a:endParaRPr>
              <a:latin typeface="+mn-lt"/>
            </a:endParaRPr>
          </a:p>
        </p:txBody>
      </p:sp>
      <p:sp>
        <p:nvSpPr>
          <p:cNvPr id="47" name="object 8">
            <a:extLst>
              <a:ext uri="{FF2B5EF4-FFF2-40B4-BE49-F238E27FC236}">
                <a16:creationId xmlns:a16="http://schemas.microsoft.com/office/drawing/2014/main" id="{2624198B-2A06-324C-7E74-E811D77C3C03}"/>
              </a:ext>
            </a:extLst>
          </p:cNvPr>
          <p:cNvSpPr/>
          <p:nvPr/>
        </p:nvSpPr>
        <p:spPr>
          <a:xfrm>
            <a:off x="3275398" y="4065142"/>
            <a:ext cx="294882" cy="393437"/>
          </a:xfrm>
          <a:custGeom>
            <a:avLst/>
            <a:gdLst/>
            <a:ahLst/>
            <a:cxnLst/>
            <a:rect l="l" t="t" r="r" b="b"/>
            <a:pathLst>
              <a:path w="239395" h="319404">
                <a:moveTo>
                  <a:pt x="83362" y="22936"/>
                </a:moveTo>
                <a:lnTo>
                  <a:pt x="36220" y="0"/>
                </a:lnTo>
                <a:lnTo>
                  <a:pt x="22999" y="152"/>
                </a:lnTo>
                <a:lnTo>
                  <a:pt x="19164" y="3987"/>
                </a:lnTo>
                <a:lnTo>
                  <a:pt x="18783" y="16916"/>
                </a:lnTo>
                <a:lnTo>
                  <a:pt x="18745" y="22885"/>
                </a:lnTo>
                <a:lnTo>
                  <a:pt x="19050" y="35090"/>
                </a:lnTo>
                <a:lnTo>
                  <a:pt x="23507" y="39446"/>
                </a:lnTo>
                <a:lnTo>
                  <a:pt x="50749" y="39357"/>
                </a:lnTo>
                <a:lnTo>
                  <a:pt x="65633" y="39408"/>
                </a:lnTo>
                <a:lnTo>
                  <a:pt x="78473" y="39281"/>
                </a:lnTo>
                <a:lnTo>
                  <a:pt x="83108" y="35039"/>
                </a:lnTo>
                <a:lnTo>
                  <a:pt x="83362" y="22936"/>
                </a:lnTo>
                <a:close/>
              </a:path>
              <a:path w="239395" h="319404">
                <a:moveTo>
                  <a:pt x="239217" y="167995"/>
                </a:moveTo>
                <a:lnTo>
                  <a:pt x="238417" y="166154"/>
                </a:lnTo>
                <a:lnTo>
                  <a:pt x="231838" y="159651"/>
                </a:lnTo>
                <a:lnTo>
                  <a:pt x="206400" y="134175"/>
                </a:lnTo>
                <a:lnTo>
                  <a:pt x="206400" y="181279"/>
                </a:lnTo>
                <a:lnTo>
                  <a:pt x="204978" y="187833"/>
                </a:lnTo>
                <a:lnTo>
                  <a:pt x="204152" y="189369"/>
                </a:lnTo>
                <a:lnTo>
                  <a:pt x="193230" y="200190"/>
                </a:lnTo>
                <a:lnTo>
                  <a:pt x="190906" y="201447"/>
                </a:lnTo>
                <a:lnTo>
                  <a:pt x="187845" y="200990"/>
                </a:lnTo>
                <a:lnTo>
                  <a:pt x="184607" y="201536"/>
                </a:lnTo>
                <a:lnTo>
                  <a:pt x="111061" y="128854"/>
                </a:lnTo>
                <a:lnTo>
                  <a:pt x="87325" y="99123"/>
                </a:lnTo>
                <a:lnTo>
                  <a:pt x="92900" y="91655"/>
                </a:lnTo>
                <a:lnTo>
                  <a:pt x="96240" y="88277"/>
                </a:lnTo>
                <a:lnTo>
                  <a:pt x="104165" y="82524"/>
                </a:lnTo>
                <a:lnTo>
                  <a:pt x="108813" y="82664"/>
                </a:lnTo>
                <a:lnTo>
                  <a:pt x="114109" y="86512"/>
                </a:lnTo>
                <a:lnTo>
                  <a:pt x="204825" y="177469"/>
                </a:lnTo>
                <a:lnTo>
                  <a:pt x="206400" y="181279"/>
                </a:lnTo>
                <a:lnTo>
                  <a:pt x="206400" y="134175"/>
                </a:lnTo>
                <a:lnTo>
                  <a:pt x="154863" y="82524"/>
                </a:lnTo>
                <a:lnTo>
                  <a:pt x="123596" y="51181"/>
                </a:lnTo>
                <a:lnTo>
                  <a:pt x="121831" y="50165"/>
                </a:lnTo>
                <a:lnTo>
                  <a:pt x="25755" y="50558"/>
                </a:lnTo>
                <a:lnTo>
                  <a:pt x="101" y="79171"/>
                </a:lnTo>
                <a:lnTo>
                  <a:pt x="152" y="184213"/>
                </a:lnTo>
                <a:lnTo>
                  <a:pt x="0" y="184213"/>
                </a:lnTo>
                <a:lnTo>
                  <a:pt x="25" y="297942"/>
                </a:lnTo>
                <a:lnTo>
                  <a:pt x="3035" y="304761"/>
                </a:lnTo>
                <a:lnTo>
                  <a:pt x="14554" y="316001"/>
                </a:lnTo>
                <a:lnTo>
                  <a:pt x="21310" y="318846"/>
                </a:lnTo>
                <a:lnTo>
                  <a:pt x="210908" y="318744"/>
                </a:lnTo>
                <a:lnTo>
                  <a:pt x="239166" y="201536"/>
                </a:lnTo>
                <a:lnTo>
                  <a:pt x="239217" y="167995"/>
                </a:lnTo>
                <a:close/>
              </a:path>
            </a:pathLst>
          </a:custGeom>
          <a:solidFill>
            <a:srgbClr val="FFFFFF"/>
          </a:solidFill>
        </p:spPr>
        <p:txBody>
          <a:bodyPr wrap="square" lIns="0" tIns="0" rIns="0" bIns="0" rtlCol="0"/>
          <a:lstStyle/>
          <a:p>
            <a:endParaRPr>
              <a:latin typeface="+mn-lt"/>
            </a:endParaRPr>
          </a:p>
        </p:txBody>
      </p:sp>
      <p:sp>
        <p:nvSpPr>
          <p:cNvPr id="48" name="object 14">
            <a:extLst>
              <a:ext uri="{FF2B5EF4-FFF2-40B4-BE49-F238E27FC236}">
                <a16:creationId xmlns:a16="http://schemas.microsoft.com/office/drawing/2014/main" id="{0E7781AB-7776-AF5A-0A8E-F61AC8D26A10}"/>
              </a:ext>
            </a:extLst>
          </p:cNvPr>
          <p:cNvSpPr txBox="1"/>
          <p:nvPr/>
        </p:nvSpPr>
        <p:spPr>
          <a:xfrm>
            <a:off x="3096617" y="2262250"/>
            <a:ext cx="2477105" cy="250068"/>
          </a:xfrm>
          <a:prstGeom prst="rect">
            <a:avLst/>
          </a:prstGeom>
        </p:spPr>
        <p:txBody>
          <a:bodyPr vert="horz" wrap="square" lIns="0" tIns="30480" rIns="0" bIns="0" rtlCol="0">
            <a:spAutoFit/>
          </a:bodyPr>
          <a:lstStyle/>
          <a:p>
            <a:pPr marL="790079" algn="l">
              <a:spcBef>
                <a:spcPts val="240"/>
              </a:spcBef>
            </a:pPr>
            <a:r>
              <a:rPr lang="en-GB" sz="1425" spc="11" dirty="0">
                <a:solidFill>
                  <a:srgbClr val="FFFFFF"/>
                </a:solidFill>
                <a:latin typeface="+mn-lt"/>
                <a:cs typeface="Montserrat"/>
              </a:rPr>
              <a:t>Cost /ha: </a:t>
            </a:r>
            <a:r>
              <a:rPr sz="1425" spc="11" dirty="0">
                <a:solidFill>
                  <a:srgbClr val="FFFFFF"/>
                </a:solidFill>
                <a:latin typeface="+mn-lt"/>
                <a:cs typeface="Montserrat"/>
              </a:rPr>
              <a:t>2.00</a:t>
            </a:r>
            <a:r>
              <a:rPr lang="en-GB" sz="1425" spc="11" dirty="0">
                <a:solidFill>
                  <a:srgbClr val="FFFFFF"/>
                </a:solidFill>
                <a:latin typeface="+mn-lt"/>
                <a:cs typeface="Montserrat"/>
              </a:rPr>
              <a:t> €</a:t>
            </a:r>
            <a:endParaRPr sz="1425" dirty="0">
              <a:latin typeface="+mn-lt"/>
              <a:cs typeface="Montserrat"/>
            </a:endParaRPr>
          </a:p>
        </p:txBody>
      </p:sp>
      <p:sp>
        <p:nvSpPr>
          <p:cNvPr id="50" name="Rectangle 49">
            <a:extLst>
              <a:ext uri="{FF2B5EF4-FFF2-40B4-BE49-F238E27FC236}">
                <a16:creationId xmlns:a16="http://schemas.microsoft.com/office/drawing/2014/main" id="{5E8115FB-EFFB-2F29-043A-31F8FC731A46}"/>
              </a:ext>
            </a:extLst>
          </p:cNvPr>
          <p:cNvSpPr/>
          <p:nvPr/>
        </p:nvSpPr>
        <p:spPr>
          <a:xfrm>
            <a:off x="3806821" y="1692375"/>
            <a:ext cx="740908" cy="553998"/>
          </a:xfrm>
          <a:prstGeom prst="rect">
            <a:avLst/>
          </a:prstGeom>
        </p:spPr>
        <p:txBody>
          <a:bodyPr wrap="none">
            <a:spAutoFit/>
          </a:bodyPr>
          <a:lstStyle/>
          <a:p>
            <a:pPr algn="l" fontAlgn="auto">
              <a:spcBef>
                <a:spcPts val="0"/>
              </a:spcBef>
              <a:spcAft>
                <a:spcPts val="0"/>
              </a:spcAft>
              <a:defRPr/>
            </a:pPr>
            <a:r>
              <a:rPr lang="en-GB" sz="1500" cap="all" dirty="0">
                <a:solidFill>
                  <a:schemeClr val="bg1"/>
                </a:solidFill>
                <a:latin typeface="+mj-lt"/>
                <a:ea typeface="+mn-ea"/>
                <a:cs typeface="+mn-cs"/>
              </a:rPr>
              <a:t>SEED</a:t>
            </a:r>
          </a:p>
          <a:p>
            <a:pPr algn="l" fontAlgn="auto">
              <a:spcBef>
                <a:spcPts val="0"/>
              </a:spcBef>
              <a:spcAft>
                <a:spcPts val="0"/>
              </a:spcAft>
              <a:defRPr/>
            </a:pPr>
            <a:r>
              <a:rPr lang="en-GB" sz="1500" cap="all" dirty="0">
                <a:solidFill>
                  <a:schemeClr val="bg1"/>
                </a:solidFill>
                <a:latin typeface="+mj-lt"/>
                <a:ea typeface="+mn-ea"/>
                <a:cs typeface="+mn-cs"/>
              </a:rPr>
              <a:t>MAPS</a:t>
            </a:r>
            <a:endParaRPr lang="en-US" sz="1500" cap="all" dirty="0">
              <a:solidFill>
                <a:schemeClr val="bg1"/>
              </a:solidFill>
              <a:latin typeface="+mj-lt"/>
              <a:ea typeface="+mn-ea"/>
              <a:cs typeface="+mn-cs"/>
            </a:endParaRPr>
          </a:p>
        </p:txBody>
      </p:sp>
      <p:sp>
        <p:nvSpPr>
          <p:cNvPr id="51" name="Rectangle 50">
            <a:extLst>
              <a:ext uri="{FF2B5EF4-FFF2-40B4-BE49-F238E27FC236}">
                <a16:creationId xmlns:a16="http://schemas.microsoft.com/office/drawing/2014/main" id="{1CE35344-BAC9-0CFB-0163-5CD5CABED920}"/>
              </a:ext>
            </a:extLst>
          </p:cNvPr>
          <p:cNvSpPr/>
          <p:nvPr/>
        </p:nvSpPr>
        <p:spPr>
          <a:xfrm>
            <a:off x="3805916" y="2807841"/>
            <a:ext cx="1609864" cy="553998"/>
          </a:xfrm>
          <a:prstGeom prst="rect">
            <a:avLst/>
          </a:prstGeom>
        </p:spPr>
        <p:txBody>
          <a:bodyPr wrap="none">
            <a:spAutoFit/>
          </a:bodyPr>
          <a:lstStyle/>
          <a:p>
            <a:pPr algn="l" fontAlgn="auto">
              <a:spcBef>
                <a:spcPts val="0"/>
              </a:spcBef>
              <a:spcAft>
                <a:spcPts val="0"/>
              </a:spcAft>
              <a:defRPr/>
            </a:pPr>
            <a:r>
              <a:rPr lang="en-GB" sz="1500" cap="all" dirty="0">
                <a:solidFill>
                  <a:schemeClr val="bg1"/>
                </a:solidFill>
                <a:latin typeface="+mj-lt"/>
                <a:ea typeface="+mn-ea"/>
                <a:cs typeface="+mn-cs"/>
              </a:rPr>
              <a:t>fertilization</a:t>
            </a:r>
          </a:p>
          <a:p>
            <a:pPr algn="l" fontAlgn="auto">
              <a:spcBef>
                <a:spcPts val="0"/>
              </a:spcBef>
              <a:spcAft>
                <a:spcPts val="0"/>
              </a:spcAft>
              <a:defRPr/>
            </a:pPr>
            <a:r>
              <a:rPr lang="en-GB" sz="1500" cap="all" dirty="0">
                <a:solidFill>
                  <a:schemeClr val="bg1"/>
                </a:solidFill>
                <a:latin typeface="+mj-lt"/>
                <a:ea typeface="+mn-ea"/>
                <a:cs typeface="+mn-cs"/>
              </a:rPr>
              <a:t>MAPS</a:t>
            </a:r>
            <a:endParaRPr lang="en-US" sz="1500" cap="all" dirty="0">
              <a:solidFill>
                <a:schemeClr val="bg1"/>
              </a:solidFill>
              <a:latin typeface="+mj-lt"/>
              <a:ea typeface="+mn-ea"/>
              <a:cs typeface="+mn-cs"/>
            </a:endParaRPr>
          </a:p>
        </p:txBody>
      </p:sp>
      <p:sp>
        <p:nvSpPr>
          <p:cNvPr id="52" name="Rectangle 51">
            <a:extLst>
              <a:ext uri="{FF2B5EF4-FFF2-40B4-BE49-F238E27FC236}">
                <a16:creationId xmlns:a16="http://schemas.microsoft.com/office/drawing/2014/main" id="{F7231865-7E0B-67DD-E2B9-74182AB1955D}"/>
              </a:ext>
            </a:extLst>
          </p:cNvPr>
          <p:cNvSpPr/>
          <p:nvPr/>
        </p:nvSpPr>
        <p:spPr>
          <a:xfrm>
            <a:off x="3817839" y="3904904"/>
            <a:ext cx="2050305" cy="553998"/>
          </a:xfrm>
          <a:prstGeom prst="rect">
            <a:avLst/>
          </a:prstGeom>
        </p:spPr>
        <p:txBody>
          <a:bodyPr wrap="none">
            <a:spAutoFit/>
          </a:bodyPr>
          <a:lstStyle/>
          <a:p>
            <a:pPr algn="l" fontAlgn="auto">
              <a:spcBef>
                <a:spcPts val="0"/>
              </a:spcBef>
              <a:spcAft>
                <a:spcPts val="0"/>
              </a:spcAft>
              <a:defRPr/>
            </a:pPr>
            <a:r>
              <a:rPr lang="en-GB" sz="1500" cap="all" dirty="0">
                <a:solidFill>
                  <a:schemeClr val="bg1"/>
                </a:solidFill>
                <a:latin typeface="+mj-lt"/>
                <a:ea typeface="+mn-ea"/>
                <a:cs typeface="+mn-cs"/>
              </a:rPr>
              <a:t>Crop protection</a:t>
            </a:r>
          </a:p>
          <a:p>
            <a:pPr algn="l" fontAlgn="auto">
              <a:spcBef>
                <a:spcPts val="0"/>
              </a:spcBef>
              <a:spcAft>
                <a:spcPts val="0"/>
              </a:spcAft>
              <a:defRPr/>
            </a:pPr>
            <a:r>
              <a:rPr lang="en-GB" sz="1500" cap="all" dirty="0">
                <a:solidFill>
                  <a:schemeClr val="bg1"/>
                </a:solidFill>
                <a:latin typeface="+mj-lt"/>
                <a:ea typeface="+mn-ea"/>
                <a:cs typeface="+mn-cs"/>
              </a:rPr>
              <a:t>MAPS</a:t>
            </a:r>
            <a:endParaRPr lang="en-US" sz="1500" cap="all" dirty="0">
              <a:solidFill>
                <a:schemeClr val="bg1"/>
              </a:solidFill>
              <a:latin typeface="+mj-lt"/>
              <a:ea typeface="+mn-ea"/>
              <a:cs typeface="+mn-cs"/>
            </a:endParaRPr>
          </a:p>
        </p:txBody>
      </p:sp>
      <p:sp>
        <p:nvSpPr>
          <p:cNvPr id="53" name="object 14">
            <a:extLst>
              <a:ext uri="{FF2B5EF4-FFF2-40B4-BE49-F238E27FC236}">
                <a16:creationId xmlns:a16="http://schemas.microsoft.com/office/drawing/2014/main" id="{28A09D89-49D5-2E5F-D639-37091D2C3B2A}"/>
              </a:ext>
            </a:extLst>
          </p:cNvPr>
          <p:cNvSpPr txBox="1"/>
          <p:nvPr/>
        </p:nvSpPr>
        <p:spPr>
          <a:xfrm>
            <a:off x="3096617" y="3342370"/>
            <a:ext cx="2477105" cy="250068"/>
          </a:xfrm>
          <a:prstGeom prst="rect">
            <a:avLst/>
          </a:prstGeom>
        </p:spPr>
        <p:txBody>
          <a:bodyPr vert="horz" wrap="square" lIns="0" tIns="30480" rIns="0" bIns="0" rtlCol="0">
            <a:spAutoFit/>
          </a:bodyPr>
          <a:lstStyle/>
          <a:p>
            <a:pPr marL="790079" algn="l">
              <a:spcBef>
                <a:spcPts val="240"/>
              </a:spcBef>
            </a:pPr>
            <a:r>
              <a:rPr lang="en-GB" sz="1425" spc="11" dirty="0">
                <a:solidFill>
                  <a:srgbClr val="FFFFFF"/>
                </a:solidFill>
                <a:latin typeface="+mn-lt"/>
                <a:cs typeface="Montserrat"/>
              </a:rPr>
              <a:t>Cost /ha: </a:t>
            </a:r>
            <a:r>
              <a:rPr sz="1425" spc="11" dirty="0">
                <a:solidFill>
                  <a:srgbClr val="FFFFFF"/>
                </a:solidFill>
                <a:latin typeface="+mn-lt"/>
                <a:cs typeface="Montserrat"/>
              </a:rPr>
              <a:t>2.00</a:t>
            </a:r>
            <a:r>
              <a:rPr lang="en-GB" sz="1425" spc="11" dirty="0">
                <a:solidFill>
                  <a:srgbClr val="FFFFFF"/>
                </a:solidFill>
                <a:latin typeface="+mn-lt"/>
                <a:cs typeface="Montserrat"/>
              </a:rPr>
              <a:t> €</a:t>
            </a:r>
            <a:endParaRPr sz="1425" dirty="0">
              <a:latin typeface="+mn-lt"/>
              <a:cs typeface="Montserrat"/>
            </a:endParaRPr>
          </a:p>
        </p:txBody>
      </p:sp>
      <p:sp>
        <p:nvSpPr>
          <p:cNvPr id="54" name="object 14">
            <a:extLst>
              <a:ext uri="{FF2B5EF4-FFF2-40B4-BE49-F238E27FC236}">
                <a16:creationId xmlns:a16="http://schemas.microsoft.com/office/drawing/2014/main" id="{48299548-02F9-C97B-9C71-39FC56130CD1}"/>
              </a:ext>
            </a:extLst>
          </p:cNvPr>
          <p:cNvSpPr txBox="1"/>
          <p:nvPr/>
        </p:nvSpPr>
        <p:spPr>
          <a:xfrm>
            <a:off x="3096617" y="4456534"/>
            <a:ext cx="2477105" cy="250068"/>
          </a:xfrm>
          <a:prstGeom prst="rect">
            <a:avLst/>
          </a:prstGeom>
        </p:spPr>
        <p:txBody>
          <a:bodyPr vert="horz" wrap="square" lIns="0" tIns="30480" rIns="0" bIns="0" rtlCol="0">
            <a:spAutoFit/>
          </a:bodyPr>
          <a:lstStyle/>
          <a:p>
            <a:pPr marL="790079" algn="l">
              <a:spcBef>
                <a:spcPts val="240"/>
              </a:spcBef>
            </a:pPr>
            <a:r>
              <a:rPr lang="en-GB" sz="1425" spc="11" dirty="0">
                <a:solidFill>
                  <a:srgbClr val="FFFFFF"/>
                </a:solidFill>
                <a:latin typeface="+mn-lt"/>
                <a:cs typeface="Montserrat"/>
              </a:rPr>
              <a:t>Cost /ha: </a:t>
            </a:r>
            <a:r>
              <a:rPr sz="1425" spc="11" dirty="0">
                <a:solidFill>
                  <a:srgbClr val="FFFFFF"/>
                </a:solidFill>
                <a:latin typeface="+mn-lt"/>
                <a:cs typeface="Montserrat"/>
              </a:rPr>
              <a:t>2.00</a:t>
            </a:r>
            <a:r>
              <a:rPr lang="en-GB" sz="1425" spc="11" dirty="0">
                <a:solidFill>
                  <a:srgbClr val="FFFFFF"/>
                </a:solidFill>
                <a:latin typeface="+mn-lt"/>
                <a:cs typeface="Montserrat"/>
              </a:rPr>
              <a:t> €</a:t>
            </a:r>
            <a:endParaRPr sz="1425" dirty="0">
              <a:latin typeface="+mn-lt"/>
              <a:cs typeface="Montserrat"/>
            </a:endParaRPr>
          </a:p>
        </p:txBody>
      </p:sp>
      <p:sp>
        <p:nvSpPr>
          <p:cNvPr id="55" name="Rectangle 54">
            <a:extLst>
              <a:ext uri="{FF2B5EF4-FFF2-40B4-BE49-F238E27FC236}">
                <a16:creationId xmlns:a16="http://schemas.microsoft.com/office/drawing/2014/main" id="{55DFA5CE-90FF-27C0-FC64-70B9E4A359ED}"/>
              </a:ext>
            </a:extLst>
          </p:cNvPr>
          <p:cNvSpPr/>
          <p:nvPr/>
        </p:nvSpPr>
        <p:spPr>
          <a:xfrm>
            <a:off x="5981095" y="1894562"/>
            <a:ext cx="2701681" cy="987130"/>
          </a:xfrm>
          <a:prstGeom prst="rect">
            <a:avLst/>
          </a:prstGeom>
        </p:spPr>
        <p:txBody>
          <a:bodyPr wrap="square">
            <a:spAutoFit/>
          </a:bodyPr>
          <a:lstStyle/>
          <a:p>
            <a:pPr lvl="0" algn="l">
              <a:lnSpc>
                <a:spcPct val="150000"/>
              </a:lnSpc>
              <a:defRPr/>
            </a:pPr>
            <a:r>
              <a:rPr lang="en-GB" sz="1000" b="0" dirty="0">
                <a:solidFill>
                  <a:srgbClr val="000000"/>
                </a:solidFill>
                <a:latin typeface="+mj-lt"/>
              </a:rPr>
              <a:t>Firstly, decide on how many hectares you wish to monitor with biomass mapping,  the greater the area the cheaper the cost per hectare.</a:t>
            </a:r>
          </a:p>
        </p:txBody>
      </p:sp>
      <p:sp>
        <p:nvSpPr>
          <p:cNvPr id="56" name="Rectangle 55">
            <a:extLst>
              <a:ext uri="{FF2B5EF4-FFF2-40B4-BE49-F238E27FC236}">
                <a16:creationId xmlns:a16="http://schemas.microsoft.com/office/drawing/2014/main" id="{06C78A2F-FEBE-A877-DFA6-E8DFB7BDAB3E}"/>
              </a:ext>
            </a:extLst>
          </p:cNvPr>
          <p:cNvSpPr/>
          <p:nvPr/>
        </p:nvSpPr>
        <p:spPr>
          <a:xfrm>
            <a:off x="5974402" y="1562502"/>
            <a:ext cx="901209" cy="323165"/>
          </a:xfrm>
          <a:prstGeom prst="rect">
            <a:avLst/>
          </a:prstGeom>
        </p:spPr>
        <p:txBody>
          <a:bodyPr wrap="none">
            <a:spAutoFit/>
          </a:bodyPr>
          <a:lstStyle/>
          <a:p>
            <a:pPr fontAlgn="auto">
              <a:spcBef>
                <a:spcPts val="0"/>
              </a:spcBef>
              <a:spcAft>
                <a:spcPts val="0"/>
              </a:spcAft>
              <a:defRPr/>
            </a:pPr>
            <a:r>
              <a:rPr lang="en-US" sz="1500" cap="all" dirty="0">
                <a:solidFill>
                  <a:schemeClr val="accent1"/>
                </a:solidFill>
                <a:latin typeface="+mj-lt"/>
                <a:ea typeface="+mn-ea"/>
                <a:cs typeface="+mn-cs"/>
              </a:rPr>
              <a:t>Prices</a:t>
            </a:r>
          </a:p>
        </p:txBody>
      </p:sp>
      <p:sp>
        <p:nvSpPr>
          <p:cNvPr id="57" name="Rectangle 56">
            <a:extLst>
              <a:ext uri="{FF2B5EF4-FFF2-40B4-BE49-F238E27FC236}">
                <a16:creationId xmlns:a16="http://schemas.microsoft.com/office/drawing/2014/main" id="{646711CE-8F81-433F-7AAC-91523CEA235D}"/>
              </a:ext>
            </a:extLst>
          </p:cNvPr>
          <p:cNvSpPr/>
          <p:nvPr/>
        </p:nvSpPr>
        <p:spPr>
          <a:xfrm>
            <a:off x="5981627" y="2880205"/>
            <a:ext cx="2701681" cy="1448795"/>
          </a:xfrm>
          <a:prstGeom prst="rect">
            <a:avLst/>
          </a:prstGeom>
        </p:spPr>
        <p:txBody>
          <a:bodyPr wrap="square">
            <a:spAutoFit/>
          </a:bodyPr>
          <a:lstStyle/>
          <a:p>
            <a:pPr algn="l">
              <a:lnSpc>
                <a:spcPct val="150000"/>
              </a:lnSpc>
              <a:defRPr/>
            </a:pPr>
            <a:r>
              <a:rPr lang="en-GB" sz="1000" b="0" dirty="0">
                <a:solidFill>
                  <a:srgbClr val="000000"/>
                </a:solidFill>
                <a:latin typeface="+mj-lt"/>
              </a:rPr>
              <a:t>Biomass maps are the foundation of each of the other map options, so you need to purchase these first. In the second step, select and purchase the prescription map that you need (seedier, fertilizer or crop protection) .</a:t>
            </a:r>
          </a:p>
        </p:txBody>
      </p:sp>
      <p:sp>
        <p:nvSpPr>
          <p:cNvPr id="58" name="Rectangle 57">
            <a:extLst>
              <a:ext uri="{FF2B5EF4-FFF2-40B4-BE49-F238E27FC236}">
                <a16:creationId xmlns:a16="http://schemas.microsoft.com/office/drawing/2014/main" id="{2E3B074A-D340-AE79-9298-3D28B48F7E30}"/>
              </a:ext>
            </a:extLst>
          </p:cNvPr>
          <p:cNvSpPr/>
          <p:nvPr/>
        </p:nvSpPr>
        <p:spPr>
          <a:xfrm>
            <a:off x="5981626" y="4343676"/>
            <a:ext cx="2701681" cy="525465"/>
          </a:xfrm>
          <a:prstGeom prst="rect">
            <a:avLst/>
          </a:prstGeom>
        </p:spPr>
        <p:txBody>
          <a:bodyPr wrap="square">
            <a:spAutoFit/>
          </a:bodyPr>
          <a:lstStyle/>
          <a:p>
            <a:pPr lvl="0" algn="l">
              <a:lnSpc>
                <a:spcPct val="150000"/>
              </a:lnSpc>
              <a:defRPr/>
            </a:pPr>
            <a:r>
              <a:rPr lang="en-GB" sz="1000" b="0" dirty="0">
                <a:solidFill>
                  <a:srgbClr val="000000"/>
                </a:solidFill>
                <a:latin typeface="+mj-lt"/>
              </a:rPr>
              <a:t>All prices mentioned are per year with unlimited number of downloads.</a:t>
            </a:r>
          </a:p>
        </p:txBody>
      </p:sp>
    </p:spTree>
    <p:extLst>
      <p:ext uri="{BB962C8B-B14F-4D97-AF65-F5344CB8AC3E}">
        <p14:creationId xmlns:p14="http://schemas.microsoft.com/office/powerpoint/2010/main" val="2370877539"/>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628F26-6F10-2984-2EFC-BF6AE7C997B4}"/>
              </a:ext>
            </a:extLst>
          </p:cNvPr>
          <p:cNvSpPr>
            <a:spLocks noGrp="1"/>
          </p:cNvSpPr>
          <p:nvPr>
            <p:ph type="ctrTitle"/>
          </p:nvPr>
        </p:nvSpPr>
        <p:spPr/>
        <p:txBody>
          <a:bodyPr/>
          <a:lstStyle/>
          <a:p>
            <a:r>
              <a:rPr lang="en-GB" dirty="0"/>
              <a:t>Analytics</a:t>
            </a:r>
          </a:p>
        </p:txBody>
      </p:sp>
      <p:sp>
        <p:nvSpPr>
          <p:cNvPr id="14" name="Subtitle 13">
            <a:extLst>
              <a:ext uri="{FF2B5EF4-FFF2-40B4-BE49-F238E27FC236}">
                <a16:creationId xmlns:a16="http://schemas.microsoft.com/office/drawing/2014/main" id="{317E1F25-406A-FFD5-CACE-E153DBDA9AA4}"/>
              </a:ext>
            </a:extLst>
          </p:cNvPr>
          <p:cNvSpPr>
            <a:spLocks noGrp="1"/>
          </p:cNvSpPr>
          <p:nvPr>
            <p:ph type="subTitle" idx="1"/>
          </p:nvPr>
        </p:nvSpPr>
        <p:spPr/>
        <p:txBody>
          <a:bodyPr/>
          <a:lstStyle/>
          <a:p>
            <a:r>
              <a:rPr lang="en-GB" dirty="0"/>
              <a:t>IsoMatch FarmCentre</a:t>
            </a:r>
          </a:p>
        </p:txBody>
      </p:sp>
      <p:sp>
        <p:nvSpPr>
          <p:cNvPr id="4" name="Content Placeholder 3">
            <a:extLst>
              <a:ext uri="{FF2B5EF4-FFF2-40B4-BE49-F238E27FC236}">
                <a16:creationId xmlns:a16="http://schemas.microsoft.com/office/drawing/2014/main" id="{BDF76FAB-46E8-1518-9B3A-CC87B8BB22B9}"/>
              </a:ext>
            </a:extLst>
          </p:cNvPr>
          <p:cNvSpPr>
            <a:spLocks noGrp="1"/>
          </p:cNvSpPr>
          <p:nvPr>
            <p:ph idx="10"/>
          </p:nvPr>
        </p:nvSpPr>
        <p:spPr/>
        <p:txBody>
          <a:bodyPr/>
          <a:lstStyle/>
          <a:p>
            <a:pPr marL="0" indent="0">
              <a:buNone/>
            </a:pPr>
            <a:r>
              <a:rPr lang="en-GB" dirty="0"/>
              <a:t>Place to observe how some machine parameters have performed along the desired period.</a:t>
            </a:r>
          </a:p>
          <a:p>
            <a:pPr lvl="1"/>
            <a:r>
              <a:rPr lang="en-GB" b="1" dirty="0">
                <a:solidFill>
                  <a:schemeClr val="accent1"/>
                </a:solidFill>
              </a:rPr>
              <a:t>Calendar</a:t>
            </a:r>
            <a:r>
              <a:rPr lang="en-GB" dirty="0"/>
              <a:t> – with populated days that have data.</a:t>
            </a:r>
          </a:p>
          <a:p>
            <a:pPr lvl="1"/>
            <a:r>
              <a:rPr lang="en-GB" b="1" dirty="0">
                <a:solidFill>
                  <a:schemeClr val="accent1"/>
                </a:solidFill>
              </a:rPr>
              <a:t>Parameters</a:t>
            </a:r>
            <a:r>
              <a:rPr lang="en-GB" dirty="0"/>
              <a:t> – possibility to compare 2 at the same time.</a:t>
            </a:r>
          </a:p>
          <a:p>
            <a:pPr lvl="1"/>
            <a:r>
              <a:rPr lang="en-GB" b="1" dirty="0">
                <a:solidFill>
                  <a:schemeClr val="accent1"/>
                </a:solidFill>
              </a:rPr>
              <a:t>Bar or Line </a:t>
            </a:r>
            <a:r>
              <a:rPr lang="en-GB" dirty="0"/>
              <a:t>– type of chart.</a:t>
            </a:r>
          </a:p>
          <a:p>
            <a:pPr lvl="1"/>
            <a:r>
              <a:rPr lang="en-GB" b="1" dirty="0">
                <a:solidFill>
                  <a:schemeClr val="accent1"/>
                </a:solidFill>
              </a:rPr>
              <a:t>Averages</a:t>
            </a:r>
            <a:r>
              <a:rPr lang="en-GB" dirty="0"/>
              <a:t> and </a:t>
            </a:r>
            <a:r>
              <a:rPr lang="en-GB" b="1" dirty="0">
                <a:solidFill>
                  <a:schemeClr val="accent1"/>
                </a:solidFill>
              </a:rPr>
              <a:t>Totals</a:t>
            </a:r>
            <a:r>
              <a:rPr lang="en-GB" dirty="0"/>
              <a:t> available.</a:t>
            </a:r>
          </a:p>
          <a:p>
            <a:pPr lvl="1"/>
            <a:r>
              <a:rPr lang="en-GB" b="1" dirty="0">
                <a:solidFill>
                  <a:schemeClr val="accent1"/>
                </a:solidFill>
              </a:rPr>
              <a:t>Download reports </a:t>
            </a:r>
            <a:r>
              <a:rPr lang="en-GB" dirty="0"/>
              <a:t>– in PDF and Excel format.</a:t>
            </a:r>
          </a:p>
          <a:p>
            <a:pPr marL="0" indent="0">
              <a:buNone/>
            </a:pPr>
            <a:endParaRPr lang="en-GB" dirty="0"/>
          </a:p>
        </p:txBody>
      </p:sp>
      <p:pic>
        <p:nvPicPr>
          <p:cNvPr id="19" name="Picture Placeholder 18" descr="A tractor in a field&#10;&#10;Description automatically generated">
            <a:extLst>
              <a:ext uri="{FF2B5EF4-FFF2-40B4-BE49-F238E27FC236}">
                <a16:creationId xmlns:a16="http://schemas.microsoft.com/office/drawing/2014/main" id="{476A6676-BD88-4B5F-4431-68020EA5B9E5}"/>
              </a:ext>
            </a:extLst>
          </p:cNvPr>
          <p:cNvPicPr>
            <a:picLocks noGrp="1" noChangeAspect="1"/>
          </p:cNvPicPr>
          <p:nvPr>
            <p:ph type="pic" sz="quarter" idx="11"/>
          </p:nvPr>
        </p:nvPicPr>
        <p:blipFill rotWithShape="1">
          <a:blip r:embed="rId2"/>
          <a:srcRect l="8615" t="19055" r="33891" b="176"/>
          <a:stretch/>
        </p:blipFill>
        <p:spPr>
          <a:xfrm>
            <a:off x="4716464" y="987425"/>
            <a:ext cx="4427536" cy="4147034"/>
          </a:xfrm>
        </p:spPr>
      </p:pic>
    </p:spTree>
    <p:extLst>
      <p:ext uri="{BB962C8B-B14F-4D97-AF65-F5344CB8AC3E}">
        <p14:creationId xmlns:p14="http://schemas.microsoft.com/office/powerpoint/2010/main" val="155433473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628F26-6F10-2984-2EFC-BF6AE7C997B4}"/>
              </a:ext>
            </a:extLst>
          </p:cNvPr>
          <p:cNvSpPr>
            <a:spLocks noGrp="1"/>
          </p:cNvSpPr>
          <p:nvPr>
            <p:ph type="ctrTitle"/>
          </p:nvPr>
        </p:nvSpPr>
        <p:spPr/>
        <p:txBody>
          <a:bodyPr/>
          <a:lstStyle/>
          <a:p>
            <a:r>
              <a:rPr lang="en-GB" dirty="0"/>
              <a:t>Reports</a:t>
            </a:r>
          </a:p>
        </p:txBody>
      </p:sp>
      <p:sp>
        <p:nvSpPr>
          <p:cNvPr id="14" name="Subtitle 13">
            <a:extLst>
              <a:ext uri="{FF2B5EF4-FFF2-40B4-BE49-F238E27FC236}">
                <a16:creationId xmlns:a16="http://schemas.microsoft.com/office/drawing/2014/main" id="{317E1F25-406A-FFD5-CACE-E153DBDA9AA4}"/>
              </a:ext>
            </a:extLst>
          </p:cNvPr>
          <p:cNvSpPr>
            <a:spLocks noGrp="1"/>
          </p:cNvSpPr>
          <p:nvPr>
            <p:ph type="subTitle" idx="1"/>
          </p:nvPr>
        </p:nvSpPr>
        <p:spPr/>
        <p:txBody>
          <a:bodyPr/>
          <a:lstStyle/>
          <a:p>
            <a:r>
              <a:rPr lang="en-GB" dirty="0"/>
              <a:t>IsoMatch FarmCentre</a:t>
            </a:r>
          </a:p>
        </p:txBody>
      </p:sp>
      <p:sp>
        <p:nvSpPr>
          <p:cNvPr id="4" name="Content Placeholder 3">
            <a:extLst>
              <a:ext uri="{FF2B5EF4-FFF2-40B4-BE49-F238E27FC236}">
                <a16:creationId xmlns:a16="http://schemas.microsoft.com/office/drawing/2014/main" id="{BDF76FAB-46E8-1518-9B3A-CC87B8BB22B9}"/>
              </a:ext>
            </a:extLst>
          </p:cNvPr>
          <p:cNvSpPr>
            <a:spLocks noGrp="1"/>
          </p:cNvSpPr>
          <p:nvPr>
            <p:ph idx="10"/>
          </p:nvPr>
        </p:nvSpPr>
        <p:spPr/>
        <p:txBody>
          <a:bodyPr/>
          <a:lstStyle/>
          <a:p>
            <a:pPr marL="0" indent="0">
              <a:buNone/>
            </a:pPr>
            <a:r>
              <a:rPr lang="en-GB" dirty="0"/>
              <a:t>Reports of the tasks and machines can be downloaded in multiple formats.</a:t>
            </a:r>
          </a:p>
          <a:p>
            <a:pPr marL="0" indent="0">
              <a:buNone/>
            </a:pPr>
            <a:r>
              <a:rPr lang="en-GB" b="1" dirty="0"/>
              <a:t>Tasks</a:t>
            </a:r>
          </a:p>
          <a:p>
            <a:pPr lvl="1"/>
            <a:r>
              <a:rPr lang="en-GB" dirty="0"/>
              <a:t>Available in PDF</a:t>
            </a:r>
          </a:p>
          <a:p>
            <a:pPr lvl="1"/>
            <a:r>
              <a:rPr lang="en-GB" dirty="0"/>
              <a:t>Available in Excel</a:t>
            </a:r>
          </a:p>
          <a:p>
            <a:pPr lvl="1"/>
            <a:r>
              <a:rPr lang="en-GB" dirty="0"/>
              <a:t>For 1 task</a:t>
            </a:r>
          </a:p>
          <a:p>
            <a:pPr lvl="1"/>
            <a:r>
              <a:rPr lang="en-GB" dirty="0"/>
              <a:t>For multiple tasks</a:t>
            </a:r>
          </a:p>
          <a:p>
            <a:pPr marL="0" indent="0">
              <a:buNone/>
            </a:pPr>
            <a:r>
              <a:rPr lang="en-GB" b="1" dirty="0"/>
              <a:t>Machinery</a:t>
            </a:r>
          </a:p>
          <a:p>
            <a:pPr lvl="1"/>
            <a:r>
              <a:rPr lang="en-GB" dirty="0"/>
              <a:t>Available in PDF</a:t>
            </a:r>
          </a:p>
          <a:p>
            <a:pPr lvl="1"/>
            <a:r>
              <a:rPr lang="en-GB" dirty="0"/>
              <a:t>Available in Excel</a:t>
            </a:r>
          </a:p>
          <a:p>
            <a:pPr marL="0" indent="0">
              <a:buNone/>
            </a:pPr>
            <a:endParaRPr lang="en-GB" dirty="0"/>
          </a:p>
        </p:txBody>
      </p:sp>
      <p:pic>
        <p:nvPicPr>
          <p:cNvPr id="11" name="Picture Placeholder 10" descr="A screenshot of a computer&#10;&#10;Description automatically generated">
            <a:extLst>
              <a:ext uri="{FF2B5EF4-FFF2-40B4-BE49-F238E27FC236}">
                <a16:creationId xmlns:a16="http://schemas.microsoft.com/office/drawing/2014/main" id="{99C32001-6F4B-9893-728B-0DE209736BEF}"/>
              </a:ext>
            </a:extLst>
          </p:cNvPr>
          <p:cNvPicPr>
            <a:picLocks noGrp="1" noChangeAspect="1"/>
          </p:cNvPicPr>
          <p:nvPr>
            <p:ph type="pic" sz="quarter" idx="11"/>
          </p:nvPr>
        </p:nvPicPr>
        <p:blipFill rotWithShape="1">
          <a:blip r:embed="rId2"/>
          <a:srcRect b="27600"/>
          <a:stretch/>
        </p:blipFill>
        <p:spPr>
          <a:xfrm>
            <a:off x="4716464" y="987425"/>
            <a:ext cx="4427536" cy="4147034"/>
          </a:xfrm>
          <a:ln>
            <a:solidFill>
              <a:schemeClr val="tx1"/>
            </a:solidFill>
          </a:ln>
        </p:spPr>
      </p:pic>
    </p:spTree>
    <p:extLst>
      <p:ext uri="{BB962C8B-B14F-4D97-AF65-F5344CB8AC3E}">
        <p14:creationId xmlns:p14="http://schemas.microsoft.com/office/powerpoint/2010/main" val="543356303"/>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067735" y="1203325"/>
            <a:ext cx="5025109" cy="2948842"/>
          </a:xfrm>
          <a:prstGeom prst="rect">
            <a:avLst/>
          </a:prstGeom>
        </p:spPr>
      </p:pic>
      <p:sp>
        <p:nvSpPr>
          <p:cNvPr id="2" name="Title 1">
            <a:extLst>
              <a:ext uri="{FF2B5EF4-FFF2-40B4-BE49-F238E27FC236}">
                <a16:creationId xmlns:a16="http://schemas.microsoft.com/office/drawing/2014/main" id="{839C34BA-B161-C4AE-A787-65F5E79B8166}"/>
              </a:ext>
            </a:extLst>
          </p:cNvPr>
          <p:cNvSpPr>
            <a:spLocks noGrp="1"/>
          </p:cNvSpPr>
          <p:nvPr>
            <p:ph type="ctrTitle"/>
          </p:nvPr>
        </p:nvSpPr>
        <p:spPr/>
        <p:txBody>
          <a:bodyPr/>
          <a:lstStyle/>
          <a:p>
            <a:r>
              <a:rPr lang="en-GB" dirty="0"/>
              <a:t>Register a Terminal</a:t>
            </a:r>
          </a:p>
        </p:txBody>
      </p:sp>
      <p:sp>
        <p:nvSpPr>
          <p:cNvPr id="3" name="Subtitle 2">
            <a:extLst>
              <a:ext uri="{FF2B5EF4-FFF2-40B4-BE49-F238E27FC236}">
                <a16:creationId xmlns:a16="http://schemas.microsoft.com/office/drawing/2014/main" id="{8FA0945C-6DB8-7D63-BBBA-71EDC68A8D81}"/>
              </a:ext>
            </a:extLst>
          </p:cNvPr>
          <p:cNvSpPr>
            <a:spLocks noGrp="1"/>
          </p:cNvSpPr>
          <p:nvPr>
            <p:ph type="subTitle" idx="1"/>
          </p:nvPr>
        </p:nvSpPr>
        <p:spPr/>
        <p:txBody>
          <a:bodyPr/>
          <a:lstStyle/>
          <a:p>
            <a:r>
              <a:rPr lang="en-US" dirty="0"/>
              <a:t>IsoMatch FarmCentre</a:t>
            </a:r>
          </a:p>
        </p:txBody>
      </p:sp>
      <p:sp>
        <p:nvSpPr>
          <p:cNvPr id="4" name="Content Placeholder 3">
            <a:extLst>
              <a:ext uri="{FF2B5EF4-FFF2-40B4-BE49-F238E27FC236}">
                <a16:creationId xmlns:a16="http://schemas.microsoft.com/office/drawing/2014/main" id="{DCE741D8-7F18-07E8-9DD9-04FF70FBAA32}"/>
              </a:ext>
            </a:extLst>
          </p:cNvPr>
          <p:cNvSpPr>
            <a:spLocks noGrp="1"/>
          </p:cNvSpPr>
          <p:nvPr>
            <p:ph idx="10"/>
          </p:nvPr>
        </p:nvSpPr>
        <p:spPr/>
        <p:txBody>
          <a:bodyPr/>
          <a:lstStyle/>
          <a:p>
            <a:pPr marL="0" indent="0">
              <a:buNone/>
            </a:pPr>
            <a:r>
              <a:rPr lang="en-GB" dirty="0"/>
              <a:t>Once your IsoMatch FarmCentre account is active, the next step is to link your terminals or Kubota Sync gateways.</a:t>
            </a:r>
          </a:p>
          <a:p>
            <a:pPr marL="342900" indent="-342900">
              <a:buFont typeface="+mj-lt"/>
              <a:buAutoNum type="arabicPeriod"/>
            </a:pPr>
            <a:r>
              <a:rPr lang="en-GB" dirty="0"/>
              <a:t>Go to Settings and click to add the corresponding device.</a:t>
            </a:r>
          </a:p>
          <a:p>
            <a:pPr marL="342900" indent="-342900">
              <a:buFont typeface="+mj-lt"/>
              <a:buAutoNum type="arabicPeriod"/>
            </a:pPr>
            <a:r>
              <a:rPr lang="en-GB" dirty="0"/>
              <a:t>Introduce the MAC address</a:t>
            </a:r>
          </a:p>
          <a:p>
            <a:pPr marL="522900" lvl="1" indent="-342900">
              <a:buFont typeface="+mj-lt"/>
              <a:buAutoNum type="alphaLcParenR"/>
            </a:pPr>
            <a:r>
              <a:rPr lang="en-GB" dirty="0"/>
              <a:t>Check in the terminal that the cloud icon of IsoMatch FarmCentre is green</a:t>
            </a:r>
          </a:p>
          <a:p>
            <a:pPr marL="522900" lvl="1" indent="-342900">
              <a:buFont typeface="+mj-lt"/>
              <a:buAutoNum type="alphaLcParenR"/>
            </a:pPr>
            <a:r>
              <a:rPr lang="en-GB" dirty="0"/>
              <a:t>Check in the dashboard that the Kubota Sync appears with its implement </a:t>
            </a:r>
          </a:p>
        </p:txBody>
      </p:sp>
    </p:spTree>
    <p:extLst>
      <p:ext uri="{BB962C8B-B14F-4D97-AF65-F5344CB8AC3E}">
        <p14:creationId xmlns:p14="http://schemas.microsoft.com/office/powerpoint/2010/main" val="407293129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A7529-56E7-08F4-541D-39A2C979C595}"/>
              </a:ext>
            </a:extLst>
          </p:cNvPr>
          <p:cNvSpPr>
            <a:spLocks noGrp="1"/>
          </p:cNvSpPr>
          <p:nvPr>
            <p:ph type="ctrTitle"/>
          </p:nvPr>
        </p:nvSpPr>
        <p:spPr/>
        <p:txBody>
          <a:bodyPr/>
          <a:lstStyle/>
          <a:p>
            <a:r>
              <a:rPr lang="en-GB" dirty="0"/>
              <a:t>Machine Connected</a:t>
            </a:r>
          </a:p>
        </p:txBody>
      </p:sp>
      <p:sp>
        <p:nvSpPr>
          <p:cNvPr id="3" name="Subtitle 2">
            <a:extLst>
              <a:ext uri="{FF2B5EF4-FFF2-40B4-BE49-F238E27FC236}">
                <a16:creationId xmlns:a16="http://schemas.microsoft.com/office/drawing/2014/main" id="{42DD90B2-68B4-F42D-4D53-DEA1C308C7E6}"/>
              </a:ext>
            </a:extLst>
          </p:cNvPr>
          <p:cNvSpPr>
            <a:spLocks noGrp="1"/>
          </p:cNvSpPr>
          <p:nvPr>
            <p:ph type="subTitle" idx="1"/>
          </p:nvPr>
        </p:nvSpPr>
        <p:spPr/>
        <p:txBody>
          <a:bodyPr/>
          <a:lstStyle/>
          <a:p>
            <a:r>
              <a:rPr lang="en-GB" dirty="0"/>
              <a:t>IsoMatch FarmCentre</a:t>
            </a:r>
          </a:p>
        </p:txBody>
      </p:sp>
      <p:sp>
        <p:nvSpPr>
          <p:cNvPr id="4" name="Content Placeholder 3">
            <a:extLst>
              <a:ext uri="{FF2B5EF4-FFF2-40B4-BE49-F238E27FC236}">
                <a16:creationId xmlns:a16="http://schemas.microsoft.com/office/drawing/2014/main" id="{8C15E3AC-DF8F-2831-322D-242C3ACA038A}"/>
              </a:ext>
            </a:extLst>
          </p:cNvPr>
          <p:cNvSpPr>
            <a:spLocks noGrp="1"/>
          </p:cNvSpPr>
          <p:nvPr>
            <p:ph idx="10"/>
          </p:nvPr>
        </p:nvSpPr>
        <p:spPr/>
        <p:txBody>
          <a:bodyPr/>
          <a:lstStyle/>
          <a:p>
            <a:pPr marL="0" indent="0">
              <a:buNone/>
            </a:pPr>
            <a:r>
              <a:rPr lang="en-GB" dirty="0"/>
              <a:t>Once the terminals or gateways are connected to the IsoMatch FarmCentre cloud, the connection of the implements is done automatically. When an implement is connected to a terminal that is "on-line", the implement data is also transmitted to the cloud. In case the connection is lost, the terminals store all the information sending it to the cloud when the connection is re-established.</a:t>
            </a:r>
          </a:p>
          <a:p>
            <a:pPr marL="0" indent="0">
              <a:buNone/>
            </a:pPr>
            <a:endParaRPr lang="en-GB" dirty="0"/>
          </a:p>
        </p:txBody>
      </p:sp>
      <p:pic>
        <p:nvPicPr>
          <p:cNvPr id="13" name="Picture Placeholder 12" descr="Close-up of a truck's back&#10;&#10;Description automatically generated">
            <a:extLst>
              <a:ext uri="{FF2B5EF4-FFF2-40B4-BE49-F238E27FC236}">
                <a16:creationId xmlns:a16="http://schemas.microsoft.com/office/drawing/2014/main" id="{89A729DD-5E2A-DD47-11E3-16F554B17682}"/>
              </a:ext>
            </a:extLst>
          </p:cNvPr>
          <p:cNvPicPr>
            <a:picLocks noGrp="1" noChangeAspect="1"/>
          </p:cNvPicPr>
          <p:nvPr>
            <p:ph type="pic" sz="quarter" idx="11"/>
          </p:nvPr>
        </p:nvPicPr>
        <p:blipFill>
          <a:blip r:embed="rId2"/>
          <a:srcRect l="14408" r="14408"/>
          <a:stretch>
            <a:fillRect/>
          </a:stretch>
        </p:blipFill>
        <p:spPr/>
      </p:pic>
    </p:spTree>
    <p:extLst>
      <p:ext uri="{BB962C8B-B14F-4D97-AF65-F5344CB8AC3E}">
        <p14:creationId xmlns:p14="http://schemas.microsoft.com/office/powerpoint/2010/main" val="1391803574"/>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1A9577-021A-4D54-B0A9-96BFAC06351F}"/>
              </a:ext>
            </a:extLst>
          </p:cNvPr>
          <p:cNvSpPr>
            <a:spLocks noChangeArrowheads="1"/>
          </p:cNvSpPr>
          <p:nvPr/>
        </p:nvSpPr>
        <p:spPr bwMode="auto">
          <a:xfrm>
            <a:off x="4311849" y="2694383"/>
            <a:ext cx="520303" cy="2449117"/>
          </a:xfrm>
          <a:prstGeom prst="rect">
            <a:avLst/>
          </a:prstGeom>
          <a:solidFill>
            <a:schemeClr val="accent1"/>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16" name="Freeform: Shape 15">
            <a:extLst>
              <a:ext uri="{FF2B5EF4-FFF2-40B4-BE49-F238E27FC236}">
                <a16:creationId xmlns:a16="http://schemas.microsoft.com/office/drawing/2014/main" id="{751AE218-B674-4538-A9F2-BF776F4B4375}"/>
              </a:ext>
            </a:extLst>
          </p:cNvPr>
          <p:cNvSpPr/>
          <p:nvPr/>
        </p:nvSpPr>
        <p:spPr>
          <a:xfrm>
            <a:off x="3688710" y="1990368"/>
            <a:ext cx="664589" cy="707010"/>
          </a:xfrm>
          <a:custGeom>
            <a:avLst/>
            <a:gdLst>
              <a:gd name="connsiteX0" fmla="*/ 14486 w 926240"/>
              <a:gd name="connsiteY0" fmla="*/ 110266 h 1034114"/>
              <a:gd name="connsiteX1" fmla="*/ 400985 w 926240"/>
              <a:gd name="connsiteY1" fmla="*/ 119693 h 1034114"/>
              <a:gd name="connsiteX2" fmla="*/ 919459 w 926240"/>
              <a:gd name="connsiteY2" fmla="*/ 1034093 h 1034114"/>
              <a:gd name="connsiteX3" fmla="*/ 14486 w 926240"/>
              <a:gd name="connsiteY3" fmla="*/ 110266 h 1034114"/>
              <a:gd name="connsiteX0" fmla="*/ 0 w 911754"/>
              <a:gd name="connsiteY0" fmla="*/ 0 h 923848"/>
              <a:gd name="connsiteX1" fmla="*/ 386499 w 911754"/>
              <a:gd name="connsiteY1" fmla="*/ 9427 h 923848"/>
              <a:gd name="connsiteX2" fmla="*/ 904973 w 911754"/>
              <a:gd name="connsiteY2" fmla="*/ 923827 h 923848"/>
              <a:gd name="connsiteX3" fmla="*/ 0 w 911754"/>
              <a:gd name="connsiteY3" fmla="*/ 0 h 923848"/>
              <a:gd name="connsiteX0" fmla="*/ 0 w 904973"/>
              <a:gd name="connsiteY0" fmla="*/ 0 h 923827"/>
              <a:gd name="connsiteX1" fmla="*/ 386499 w 904973"/>
              <a:gd name="connsiteY1" fmla="*/ 9427 h 923827"/>
              <a:gd name="connsiteX2" fmla="*/ 904973 w 904973"/>
              <a:gd name="connsiteY2" fmla="*/ 923827 h 923827"/>
              <a:gd name="connsiteX3" fmla="*/ 0 w 904973"/>
              <a:gd name="connsiteY3" fmla="*/ 0 h 923827"/>
              <a:gd name="connsiteX0" fmla="*/ 0 w 904973"/>
              <a:gd name="connsiteY0" fmla="*/ 0 h 923827"/>
              <a:gd name="connsiteX1" fmla="*/ 386499 w 904973"/>
              <a:gd name="connsiteY1" fmla="*/ 9427 h 923827"/>
              <a:gd name="connsiteX2" fmla="*/ 904973 w 904973"/>
              <a:gd name="connsiteY2" fmla="*/ 923827 h 923827"/>
              <a:gd name="connsiteX3" fmla="*/ 0 w 904973"/>
              <a:gd name="connsiteY3" fmla="*/ 0 h 923827"/>
              <a:gd name="connsiteX0" fmla="*/ 12939 w 899058"/>
              <a:gd name="connsiteY0" fmla="*/ 67430 h 1010110"/>
              <a:gd name="connsiteX1" fmla="*/ 399438 w 899058"/>
              <a:gd name="connsiteY1" fmla="*/ 76857 h 1010110"/>
              <a:gd name="connsiteX2" fmla="*/ 899058 w 899058"/>
              <a:gd name="connsiteY2" fmla="*/ 1010110 h 1010110"/>
              <a:gd name="connsiteX3" fmla="*/ 12939 w 899058"/>
              <a:gd name="connsiteY3" fmla="*/ 67430 h 1010110"/>
              <a:gd name="connsiteX0" fmla="*/ 12939 w 899058"/>
              <a:gd name="connsiteY0" fmla="*/ 67430 h 1010110"/>
              <a:gd name="connsiteX1" fmla="*/ 399438 w 899058"/>
              <a:gd name="connsiteY1" fmla="*/ 76857 h 1010110"/>
              <a:gd name="connsiteX2" fmla="*/ 899058 w 899058"/>
              <a:gd name="connsiteY2" fmla="*/ 1010110 h 1010110"/>
              <a:gd name="connsiteX3" fmla="*/ 12939 w 899058"/>
              <a:gd name="connsiteY3" fmla="*/ 67430 h 1010110"/>
              <a:gd name="connsiteX0" fmla="*/ 0 w 886119"/>
              <a:gd name="connsiteY0" fmla="*/ 0 h 942680"/>
              <a:gd name="connsiteX1" fmla="*/ 386499 w 886119"/>
              <a:gd name="connsiteY1" fmla="*/ 9427 h 942680"/>
              <a:gd name="connsiteX2" fmla="*/ 886119 w 886119"/>
              <a:gd name="connsiteY2" fmla="*/ 942680 h 942680"/>
              <a:gd name="connsiteX3" fmla="*/ 0 w 886119"/>
              <a:gd name="connsiteY3" fmla="*/ 0 h 942680"/>
            </a:gdLst>
            <a:ahLst/>
            <a:cxnLst>
              <a:cxn ang="0">
                <a:pos x="connsiteX0" y="connsiteY0"/>
              </a:cxn>
              <a:cxn ang="0">
                <a:pos x="connsiteX1" y="connsiteY1"/>
              </a:cxn>
              <a:cxn ang="0">
                <a:pos x="connsiteX2" y="connsiteY2"/>
              </a:cxn>
              <a:cxn ang="0">
                <a:pos x="connsiteX3" y="connsiteY3"/>
              </a:cxn>
            </a:cxnLst>
            <a:rect l="l" t="t" r="r" b="b"/>
            <a:pathLst>
              <a:path w="886119" h="942680">
                <a:moveTo>
                  <a:pt x="0" y="0"/>
                </a:moveTo>
                <a:lnTo>
                  <a:pt x="386499" y="9427"/>
                </a:lnTo>
                <a:lnTo>
                  <a:pt x="886119" y="942680"/>
                </a:lnTo>
                <a:lnTo>
                  <a:pt x="0" y="0"/>
                </a:lnTo>
                <a:close/>
              </a:path>
            </a:pathLst>
          </a:cu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Oval 17">
            <a:extLst>
              <a:ext uri="{FF2B5EF4-FFF2-40B4-BE49-F238E27FC236}">
                <a16:creationId xmlns:a16="http://schemas.microsoft.com/office/drawing/2014/main" id="{06D3CCBE-77E8-4809-8198-1A456821DB66}"/>
              </a:ext>
            </a:extLst>
          </p:cNvPr>
          <p:cNvSpPr/>
          <p:nvPr/>
        </p:nvSpPr>
        <p:spPr>
          <a:xfrm>
            <a:off x="4198182" y="2900200"/>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id="{E43D20E8-BC69-4A48-9979-EC84BC7758DB}"/>
              </a:ext>
            </a:extLst>
          </p:cNvPr>
          <p:cNvSpPr/>
          <p:nvPr/>
        </p:nvSpPr>
        <p:spPr>
          <a:xfrm>
            <a:off x="4274378" y="4026086"/>
            <a:ext cx="656200" cy="656200"/>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2" name="Arrow: Right 31">
            <a:extLst>
              <a:ext uri="{FF2B5EF4-FFF2-40B4-BE49-F238E27FC236}">
                <a16:creationId xmlns:a16="http://schemas.microsoft.com/office/drawing/2014/main" id="{348D2951-75F2-46D6-BDA5-0ECD41CCA331}"/>
              </a:ext>
            </a:extLst>
          </p:cNvPr>
          <p:cNvSpPr/>
          <p:nvPr/>
        </p:nvSpPr>
        <p:spPr>
          <a:xfrm rot="5400000">
            <a:off x="4518604" y="3784849"/>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3" name="Arrow: Right 32">
            <a:extLst>
              <a:ext uri="{FF2B5EF4-FFF2-40B4-BE49-F238E27FC236}">
                <a16:creationId xmlns:a16="http://schemas.microsoft.com/office/drawing/2014/main" id="{175A69BD-296C-4A3C-869F-2B294B591A31}"/>
              </a:ext>
            </a:extLst>
          </p:cNvPr>
          <p:cNvSpPr/>
          <p:nvPr/>
        </p:nvSpPr>
        <p:spPr>
          <a:xfrm rot="5400000">
            <a:off x="4518604" y="4898194"/>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57" name="Group 56">
            <a:extLst>
              <a:ext uri="{FF2B5EF4-FFF2-40B4-BE49-F238E27FC236}">
                <a16:creationId xmlns:a16="http://schemas.microsoft.com/office/drawing/2014/main" id="{9C5B4F7D-9375-4410-A8E3-6C0621E33550}"/>
              </a:ext>
            </a:extLst>
          </p:cNvPr>
          <p:cNvGrpSpPr/>
          <p:nvPr/>
        </p:nvGrpSpPr>
        <p:grpSpPr>
          <a:xfrm>
            <a:off x="6046496" y="4010528"/>
            <a:ext cx="2629192" cy="757483"/>
            <a:chOff x="8054916" y="3728765"/>
            <a:chExt cx="2446177" cy="1009978"/>
          </a:xfrm>
        </p:grpSpPr>
        <p:sp>
          <p:nvSpPr>
            <p:cNvPr id="58" name="TextBox 57">
              <a:extLst>
                <a:ext uri="{FF2B5EF4-FFF2-40B4-BE49-F238E27FC236}">
                  <a16:creationId xmlns:a16="http://schemas.microsoft.com/office/drawing/2014/main" id="{7148FFF4-3FF1-41E6-A953-B367612FBF13}"/>
                </a:ext>
              </a:extLst>
            </p:cNvPr>
            <p:cNvSpPr txBox="1"/>
            <p:nvPr/>
          </p:nvSpPr>
          <p:spPr>
            <a:xfrm>
              <a:off x="8054916" y="3728765"/>
              <a:ext cx="2446176" cy="738664"/>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Document preparation</a:t>
              </a:r>
            </a:p>
          </p:txBody>
        </p:sp>
        <p:sp>
          <p:nvSpPr>
            <p:cNvPr id="59" name="Rectangle 58">
              <a:extLst>
                <a:ext uri="{FF2B5EF4-FFF2-40B4-BE49-F238E27FC236}">
                  <a16:creationId xmlns:a16="http://schemas.microsoft.com/office/drawing/2014/main" id="{EA79D833-5DF1-4779-9C3B-B066FD1B3B95}"/>
                </a:ext>
              </a:extLst>
            </p:cNvPr>
            <p:cNvSpPr/>
            <p:nvPr/>
          </p:nvSpPr>
          <p:spPr>
            <a:xfrm>
              <a:off x="8054917" y="4184745"/>
              <a:ext cx="2446176" cy="553998"/>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Dealer downloads and prints the warranty conditions and data contract from Quest.</a:t>
              </a:r>
              <a:endPar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cxnSp>
        <p:nvCxnSpPr>
          <p:cNvPr id="65" name="Straight Arrow Connector 64">
            <a:extLst>
              <a:ext uri="{FF2B5EF4-FFF2-40B4-BE49-F238E27FC236}">
                <a16:creationId xmlns:a16="http://schemas.microsoft.com/office/drawing/2014/main" id="{BABA752F-CC03-4755-B9F7-DF6E39FD24EB}"/>
              </a:ext>
            </a:extLst>
          </p:cNvPr>
          <p:cNvCxnSpPr>
            <a:cxnSpLocks/>
          </p:cNvCxnSpPr>
          <p:nvPr/>
        </p:nvCxnSpPr>
        <p:spPr>
          <a:xfrm flipH="1">
            <a:off x="3327876" y="3284446"/>
            <a:ext cx="650574" cy="0"/>
          </a:xfrm>
          <a:prstGeom prst="straightConnector1">
            <a:avLst/>
          </a:prstGeom>
          <a:ln w="12700">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DFBF0BE5-6A5E-3EDD-AF7E-306C111DB763}"/>
              </a:ext>
            </a:extLst>
          </p:cNvPr>
          <p:cNvSpPr>
            <a:spLocks noGrp="1"/>
          </p:cNvSpPr>
          <p:nvPr>
            <p:ph type="ctrTitle"/>
          </p:nvPr>
        </p:nvSpPr>
        <p:spPr/>
        <p:txBody>
          <a:bodyPr/>
          <a:lstStyle/>
          <a:p>
            <a:r>
              <a:rPr lang="en-GB" dirty="0"/>
              <a:t>Activation Flow</a:t>
            </a:r>
          </a:p>
        </p:txBody>
      </p:sp>
      <p:sp>
        <p:nvSpPr>
          <p:cNvPr id="4" name="Subtitle 3">
            <a:extLst>
              <a:ext uri="{FF2B5EF4-FFF2-40B4-BE49-F238E27FC236}">
                <a16:creationId xmlns:a16="http://schemas.microsoft.com/office/drawing/2014/main" id="{D9679B7B-43B7-D481-22A9-0B9128C44966}"/>
              </a:ext>
            </a:extLst>
          </p:cNvPr>
          <p:cNvSpPr>
            <a:spLocks noGrp="1"/>
          </p:cNvSpPr>
          <p:nvPr>
            <p:ph type="subTitle" idx="1"/>
          </p:nvPr>
        </p:nvSpPr>
        <p:spPr/>
        <p:txBody>
          <a:bodyPr/>
          <a:lstStyle/>
          <a:p>
            <a:r>
              <a:rPr lang="en-GB" dirty="0"/>
              <a:t>Kubota Sync</a:t>
            </a:r>
          </a:p>
        </p:txBody>
      </p:sp>
      <p:grpSp>
        <p:nvGrpSpPr>
          <p:cNvPr id="24" name="Group 23">
            <a:extLst>
              <a:ext uri="{FF2B5EF4-FFF2-40B4-BE49-F238E27FC236}">
                <a16:creationId xmlns:a16="http://schemas.microsoft.com/office/drawing/2014/main" id="{CDA98C54-2F03-E629-00EA-8E7ADDE87F8D}"/>
              </a:ext>
            </a:extLst>
          </p:cNvPr>
          <p:cNvGrpSpPr/>
          <p:nvPr/>
        </p:nvGrpSpPr>
        <p:grpSpPr>
          <a:xfrm>
            <a:off x="3492492" y="796917"/>
            <a:ext cx="2159016" cy="2159016"/>
            <a:chOff x="3492492" y="796917"/>
            <a:chExt cx="2159016" cy="2159016"/>
          </a:xfrm>
        </p:grpSpPr>
        <p:pic>
          <p:nvPicPr>
            <p:cNvPr id="14" name="Picture 13" descr="A grey circle with a black background&#10;&#10;Description automatically generated">
              <a:extLst>
                <a:ext uri="{FF2B5EF4-FFF2-40B4-BE49-F238E27FC236}">
                  <a16:creationId xmlns:a16="http://schemas.microsoft.com/office/drawing/2014/main" id="{B7D22F81-D5B4-63B1-F18F-B7DB94629A2B}"/>
                </a:ext>
              </a:extLst>
            </p:cNvPr>
            <p:cNvPicPr>
              <a:picLocks noChangeAspect="1"/>
            </p:cNvPicPr>
            <p:nvPr/>
          </p:nvPicPr>
          <p:blipFill>
            <a:blip r:embed="rId2">
              <a:biLevel thresh="75000"/>
            </a:blip>
            <a:stretch>
              <a:fillRect/>
            </a:stretch>
          </p:blipFill>
          <p:spPr>
            <a:xfrm>
              <a:off x="3492492" y="796917"/>
              <a:ext cx="2159016" cy="2159016"/>
            </a:xfrm>
            <a:prstGeom prst="rect">
              <a:avLst/>
            </a:prstGeom>
          </p:spPr>
        </p:pic>
        <p:pic>
          <p:nvPicPr>
            <p:cNvPr id="23" name="Picture 22" descr="A white logo with a black background&#10;&#10;Description automatically generated">
              <a:extLst>
                <a:ext uri="{FF2B5EF4-FFF2-40B4-BE49-F238E27FC236}">
                  <a16:creationId xmlns:a16="http://schemas.microsoft.com/office/drawing/2014/main" id="{A5577C9C-D9F9-C14C-7559-B68FAB2F78B2}"/>
                </a:ext>
              </a:extLst>
            </p:cNvPr>
            <p:cNvPicPr>
              <a:picLocks noChangeAspect="1"/>
            </p:cNvPicPr>
            <p:nvPr/>
          </p:nvPicPr>
          <p:blipFill>
            <a:blip r:embed="rId3">
              <a:biLevel thresh="75000"/>
            </a:blip>
            <a:stretch>
              <a:fillRect/>
            </a:stretch>
          </p:blipFill>
          <p:spPr>
            <a:xfrm>
              <a:off x="4311849" y="1570460"/>
              <a:ext cx="198315" cy="263635"/>
            </a:xfrm>
            <a:prstGeom prst="rect">
              <a:avLst/>
            </a:prstGeom>
          </p:spPr>
        </p:pic>
      </p:grpSp>
      <p:pic>
        <p:nvPicPr>
          <p:cNvPr id="26" name="Graphic 25" descr="Truck outline">
            <a:extLst>
              <a:ext uri="{FF2B5EF4-FFF2-40B4-BE49-F238E27FC236}">
                <a16:creationId xmlns:a16="http://schemas.microsoft.com/office/drawing/2014/main" id="{C2F9F34C-0D78-EA33-FA2D-09303A52B4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42062" y="3019855"/>
            <a:ext cx="512135" cy="512135"/>
          </a:xfrm>
          <a:prstGeom prst="rect">
            <a:avLst/>
          </a:prstGeom>
        </p:spPr>
      </p:pic>
      <p:cxnSp>
        <p:nvCxnSpPr>
          <p:cNvPr id="28" name="Straight Arrow Connector 27">
            <a:extLst>
              <a:ext uri="{FF2B5EF4-FFF2-40B4-BE49-F238E27FC236}">
                <a16:creationId xmlns:a16="http://schemas.microsoft.com/office/drawing/2014/main" id="{BE518AC3-AE19-BB0D-A730-74EACA551115}"/>
              </a:ext>
            </a:extLst>
          </p:cNvPr>
          <p:cNvCxnSpPr>
            <a:cxnSpLocks/>
          </p:cNvCxnSpPr>
          <p:nvPr/>
        </p:nvCxnSpPr>
        <p:spPr>
          <a:xfrm>
            <a:off x="5108909" y="4389246"/>
            <a:ext cx="650574" cy="0"/>
          </a:xfrm>
          <a:prstGeom prst="straightConnector1">
            <a:avLst/>
          </a:prstGeom>
          <a:ln w="12700">
            <a:solidFill>
              <a:schemeClr val="bg1">
                <a:lumMod val="75000"/>
              </a:schemeClr>
            </a:solidFill>
            <a:tailEnd type="oval" w="lg" len="lg"/>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42CEF79-B43D-E1A2-C78E-A17B4FD3BBD2}"/>
              </a:ext>
            </a:extLst>
          </p:cNvPr>
          <p:cNvGrpSpPr/>
          <p:nvPr/>
        </p:nvGrpSpPr>
        <p:grpSpPr>
          <a:xfrm>
            <a:off x="1198271" y="2829428"/>
            <a:ext cx="1887829" cy="919066"/>
            <a:chOff x="8054916" y="3728765"/>
            <a:chExt cx="2446177" cy="1225422"/>
          </a:xfrm>
        </p:grpSpPr>
        <p:sp>
          <p:nvSpPr>
            <p:cNvPr id="31" name="TextBox 30">
              <a:extLst>
                <a:ext uri="{FF2B5EF4-FFF2-40B4-BE49-F238E27FC236}">
                  <a16:creationId xmlns:a16="http://schemas.microsoft.com/office/drawing/2014/main" id="{15E03B15-698B-2FFF-A786-212DD04B99F0}"/>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Machine delivery</a:t>
              </a:r>
            </a:p>
          </p:txBody>
        </p:sp>
        <p:sp>
          <p:nvSpPr>
            <p:cNvPr id="40" name="Rectangle 39">
              <a:extLst>
                <a:ext uri="{FF2B5EF4-FFF2-40B4-BE49-F238E27FC236}">
                  <a16:creationId xmlns:a16="http://schemas.microsoft.com/office/drawing/2014/main" id="{6234EAC5-8E29-DAED-76BC-A56D10EC3FF5}"/>
                </a:ext>
              </a:extLst>
            </p:cNvPr>
            <p:cNvSpPr/>
            <p:nvPr/>
          </p:nvSpPr>
          <p:spPr>
            <a:xfrm>
              <a:off x="8054917" y="4184745"/>
              <a:ext cx="2446176" cy="769442"/>
            </a:xfrm>
            <a:prstGeom prst="rect">
              <a:avLst/>
            </a:prstGeom>
          </p:spPr>
          <p:txBody>
            <a:bodyPr wrap="square" lIns="0" rIns="0" anchor="t">
              <a:spAutoFit/>
            </a:bodyPr>
            <a:lstStyle/>
            <a:p>
              <a:pPr algn="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Machine is delivered to the dealer. Kubota Sync is fitted and  installed in the machine.</a:t>
              </a:r>
            </a:p>
          </p:txBody>
        </p:sp>
      </p:grpSp>
      <p:pic>
        <p:nvPicPr>
          <p:cNvPr id="43" name="Graphic 42" descr="Document outline">
            <a:extLst>
              <a:ext uri="{FF2B5EF4-FFF2-40B4-BE49-F238E27FC236}">
                <a16:creationId xmlns:a16="http://schemas.microsoft.com/office/drawing/2014/main" id="{10929DC8-912C-3244-E9E4-BFB7B817B4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14433" y="4178855"/>
            <a:ext cx="377871" cy="377871"/>
          </a:xfrm>
          <a:prstGeom prst="rect">
            <a:avLst/>
          </a:prstGeom>
        </p:spPr>
      </p:pic>
    </p:spTree>
    <p:extLst>
      <p:ext uri="{BB962C8B-B14F-4D97-AF65-F5344CB8AC3E}">
        <p14:creationId xmlns:p14="http://schemas.microsoft.com/office/powerpoint/2010/main" val="41048802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7101" r="7101"/>
          <a:stretch>
            <a:fillRect/>
          </a:stretch>
        </p:blipFill>
        <p:spPr/>
      </p:pic>
      <p:sp>
        <p:nvSpPr>
          <p:cNvPr id="6" name="Title 5">
            <a:extLst>
              <a:ext uri="{FF2B5EF4-FFF2-40B4-BE49-F238E27FC236}">
                <a16:creationId xmlns:a16="http://schemas.microsoft.com/office/drawing/2014/main" id="{DE3E3356-01EC-0C95-14A2-7E3BB1B34AEB}"/>
              </a:ext>
            </a:extLst>
          </p:cNvPr>
          <p:cNvSpPr>
            <a:spLocks noGrp="1"/>
          </p:cNvSpPr>
          <p:nvPr>
            <p:ph type="ctrTitle"/>
          </p:nvPr>
        </p:nvSpPr>
        <p:spPr/>
        <p:txBody>
          <a:bodyPr/>
          <a:lstStyle/>
          <a:p>
            <a:r>
              <a:rPr lang="en-GB" dirty="0"/>
              <a:t>Functionalities</a:t>
            </a:r>
          </a:p>
        </p:txBody>
      </p:sp>
      <p:sp>
        <p:nvSpPr>
          <p:cNvPr id="7" name="Subtitle 6">
            <a:extLst>
              <a:ext uri="{FF2B5EF4-FFF2-40B4-BE49-F238E27FC236}">
                <a16:creationId xmlns:a16="http://schemas.microsoft.com/office/drawing/2014/main" id="{ABEBB9D6-079D-E8CE-A85C-64A967C18BEA}"/>
              </a:ext>
            </a:extLst>
          </p:cNvPr>
          <p:cNvSpPr>
            <a:spLocks noGrp="1"/>
          </p:cNvSpPr>
          <p:nvPr>
            <p:ph type="subTitle" idx="1"/>
          </p:nvPr>
        </p:nvSpPr>
        <p:spPr/>
        <p:txBody>
          <a:bodyPr/>
          <a:lstStyle/>
          <a:p>
            <a:r>
              <a:rPr lang="en-GB" dirty="0"/>
              <a:t>Remote Service</a:t>
            </a:r>
          </a:p>
        </p:txBody>
      </p:sp>
      <p:sp>
        <p:nvSpPr>
          <p:cNvPr id="8" name="Content Placeholder 7">
            <a:extLst>
              <a:ext uri="{FF2B5EF4-FFF2-40B4-BE49-F238E27FC236}">
                <a16:creationId xmlns:a16="http://schemas.microsoft.com/office/drawing/2014/main" id="{7B570358-6238-3770-5DC0-0066A4C127C5}"/>
              </a:ext>
            </a:extLst>
          </p:cNvPr>
          <p:cNvSpPr>
            <a:spLocks noGrp="1"/>
          </p:cNvSpPr>
          <p:nvPr>
            <p:ph idx="10"/>
          </p:nvPr>
        </p:nvSpPr>
        <p:spPr/>
        <p:txBody>
          <a:bodyPr/>
          <a:lstStyle/>
          <a:p>
            <a:pPr marL="0" indent="0">
              <a:buNone/>
            </a:pPr>
            <a:r>
              <a:rPr lang="en-GB" dirty="0"/>
              <a:t>The most important feature we have added to this tool is the possibility to connect remotely to the implements. But there are other features, like the sensors tracing or the possibility to use tablets or cell phones devices to connect to an implement. All in all, Remote Service represents a huge improvement over IsoMatch TopService.</a:t>
            </a:r>
          </a:p>
        </p:txBody>
      </p:sp>
      <p:grpSp>
        <p:nvGrpSpPr>
          <p:cNvPr id="4" name="Group 3">
            <a:extLst>
              <a:ext uri="{FF2B5EF4-FFF2-40B4-BE49-F238E27FC236}">
                <a16:creationId xmlns:a16="http://schemas.microsoft.com/office/drawing/2014/main" id="{CA0BF987-3343-99F8-A462-25B33B41FAC3}"/>
              </a:ext>
            </a:extLst>
          </p:cNvPr>
          <p:cNvGrpSpPr/>
          <p:nvPr/>
        </p:nvGrpSpPr>
        <p:grpSpPr>
          <a:xfrm>
            <a:off x="6187750" y="3864885"/>
            <a:ext cx="2952328" cy="576089"/>
            <a:chOff x="4788024" y="3795886"/>
            <a:chExt cx="2952328" cy="576089"/>
          </a:xfrm>
        </p:grpSpPr>
        <p:sp>
          <p:nvSpPr>
            <p:cNvPr id="5" name="Rectangle 4">
              <a:extLst>
                <a:ext uri="{FF2B5EF4-FFF2-40B4-BE49-F238E27FC236}">
                  <a16:creationId xmlns:a16="http://schemas.microsoft.com/office/drawing/2014/main" id="{130F273F-621A-404B-8B66-1CB7F68908B9}"/>
                </a:ext>
              </a:extLst>
            </p:cNvPr>
            <p:cNvSpPr/>
            <p:nvPr/>
          </p:nvSpPr>
          <p:spPr>
            <a:xfrm>
              <a:off x="5091865" y="3795886"/>
              <a:ext cx="2648487" cy="576089"/>
            </a:xfrm>
            <a:prstGeom prst="rect">
              <a:avLst/>
            </a:prstGeom>
            <a:solidFill>
              <a:schemeClr val="accent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ECC9501-7325-0334-7786-419A3EEAE1FC}"/>
                </a:ext>
              </a:extLst>
            </p:cNvPr>
            <p:cNvGrpSpPr/>
            <p:nvPr/>
          </p:nvGrpSpPr>
          <p:grpSpPr>
            <a:xfrm>
              <a:off x="4788024" y="3939902"/>
              <a:ext cx="2778267" cy="294524"/>
              <a:chOff x="8184232" y="6060637"/>
              <a:chExt cx="3704356" cy="392699"/>
            </a:xfrm>
          </p:grpSpPr>
          <p:sp>
            <p:nvSpPr>
              <p:cNvPr id="21" name="TextBox 20">
                <a:extLst>
                  <a:ext uri="{FF2B5EF4-FFF2-40B4-BE49-F238E27FC236}">
                    <a16:creationId xmlns:a16="http://schemas.microsoft.com/office/drawing/2014/main" id="{F699E50C-E058-4DB9-53CA-E7DF9BFB9D0F}"/>
                  </a:ext>
                </a:extLst>
              </p:cNvPr>
              <p:cNvSpPr txBox="1"/>
              <p:nvPr/>
            </p:nvSpPr>
            <p:spPr>
              <a:xfrm>
                <a:off x="8184232" y="6102117"/>
                <a:ext cx="3180879" cy="338555"/>
              </a:xfrm>
              <a:prstGeom prst="rect">
                <a:avLst/>
              </a:prstGeom>
              <a:noFill/>
            </p:spPr>
            <p:txBody>
              <a:bodyPr wrap="square" rtlCol="0">
                <a:spAutoFit/>
              </a:bodyPr>
              <a:lstStyle/>
              <a:p>
                <a:pPr algn="r"/>
                <a:r>
                  <a:rPr lang="en-GB" sz="1050" kern="0" dirty="0">
                    <a:solidFill>
                      <a:schemeClr val="bg1"/>
                    </a:solidFill>
                  </a:rPr>
                  <a:t>Comparison of functionalities</a:t>
                </a:r>
              </a:p>
            </p:txBody>
          </p:sp>
          <p:grpSp>
            <p:nvGrpSpPr>
              <p:cNvPr id="22" name="Group 69">
                <a:extLst>
                  <a:ext uri="{FF2B5EF4-FFF2-40B4-BE49-F238E27FC236}">
                    <a16:creationId xmlns:a16="http://schemas.microsoft.com/office/drawing/2014/main" id="{633A4D5D-97A6-7915-8E00-7C2BEFD7538E}"/>
                  </a:ext>
                </a:extLst>
              </p:cNvPr>
              <p:cNvGrpSpPr/>
              <p:nvPr/>
            </p:nvGrpSpPr>
            <p:grpSpPr>
              <a:xfrm>
                <a:off x="11496600" y="6060637"/>
                <a:ext cx="391988" cy="392699"/>
                <a:chOff x="8685213" y="3813175"/>
                <a:chExt cx="1749426" cy="1752601"/>
              </a:xfrm>
              <a:effectLst>
                <a:outerShdw dist="101600" dir="1680000" algn="tl" rotWithShape="0">
                  <a:prstClr val="black">
                    <a:alpha val="14000"/>
                  </a:prstClr>
                </a:outerShdw>
              </a:effectLst>
            </p:grpSpPr>
            <p:sp>
              <p:nvSpPr>
                <p:cNvPr id="23" name="Freeform 59">
                  <a:extLst>
                    <a:ext uri="{FF2B5EF4-FFF2-40B4-BE49-F238E27FC236}">
                      <a16:creationId xmlns:a16="http://schemas.microsoft.com/office/drawing/2014/main" id="{0C16CAE3-D688-6960-7A97-3533B73915B2}"/>
                    </a:ext>
                  </a:extLst>
                </p:cNvPr>
                <p:cNvSpPr>
                  <a:spLocks/>
                </p:cNvSpPr>
                <p:nvPr/>
              </p:nvSpPr>
              <p:spPr bwMode="auto">
                <a:xfrm>
                  <a:off x="8685213" y="3813175"/>
                  <a:ext cx="1749425" cy="1752600"/>
                </a:xfrm>
                <a:custGeom>
                  <a:avLst/>
                  <a:gdLst/>
                  <a:ahLst/>
                  <a:cxnLst>
                    <a:cxn ang="0">
                      <a:pos x="585" y="1"/>
                    </a:cxn>
                    <a:cxn ang="0">
                      <a:pos x="650" y="9"/>
                    </a:cxn>
                    <a:cxn ang="0">
                      <a:pos x="713" y="24"/>
                    </a:cxn>
                    <a:cxn ang="0">
                      <a:pos x="773" y="47"/>
                    </a:cxn>
                    <a:cxn ang="0">
                      <a:pos x="829" y="75"/>
                    </a:cxn>
                    <a:cxn ang="0">
                      <a:pos x="881" y="110"/>
                    </a:cxn>
                    <a:cxn ang="0">
                      <a:pos x="929" y="151"/>
                    </a:cxn>
                    <a:cxn ang="0">
                      <a:pos x="973" y="196"/>
                    </a:cxn>
                    <a:cxn ang="0">
                      <a:pos x="1010" y="246"/>
                    </a:cxn>
                    <a:cxn ang="0">
                      <a:pos x="1042" y="301"/>
                    </a:cxn>
                    <a:cxn ang="0">
                      <a:pos x="1068" y="359"/>
                    </a:cxn>
                    <a:cxn ang="0">
                      <a:pos x="1086" y="421"/>
                    </a:cxn>
                    <a:cxn ang="0">
                      <a:pos x="1098" y="485"/>
                    </a:cxn>
                    <a:cxn ang="0">
                      <a:pos x="1102" y="552"/>
                    </a:cxn>
                    <a:cxn ang="0">
                      <a:pos x="1098" y="619"/>
                    </a:cxn>
                    <a:cxn ang="0">
                      <a:pos x="1086" y="683"/>
                    </a:cxn>
                    <a:cxn ang="0">
                      <a:pos x="1068" y="745"/>
                    </a:cxn>
                    <a:cxn ang="0">
                      <a:pos x="1042" y="803"/>
                    </a:cxn>
                    <a:cxn ang="0">
                      <a:pos x="1010" y="857"/>
                    </a:cxn>
                    <a:cxn ang="0">
                      <a:pos x="973" y="908"/>
                    </a:cxn>
                    <a:cxn ang="0">
                      <a:pos x="929" y="953"/>
                    </a:cxn>
                    <a:cxn ang="0">
                      <a:pos x="881" y="994"/>
                    </a:cxn>
                    <a:cxn ang="0">
                      <a:pos x="829" y="1029"/>
                    </a:cxn>
                    <a:cxn ang="0">
                      <a:pos x="773" y="1057"/>
                    </a:cxn>
                    <a:cxn ang="0">
                      <a:pos x="713" y="1080"/>
                    </a:cxn>
                    <a:cxn ang="0">
                      <a:pos x="650" y="1095"/>
                    </a:cxn>
                    <a:cxn ang="0">
                      <a:pos x="585" y="1103"/>
                    </a:cxn>
                    <a:cxn ang="0">
                      <a:pos x="518" y="1103"/>
                    </a:cxn>
                    <a:cxn ang="0">
                      <a:pos x="452" y="1095"/>
                    </a:cxn>
                    <a:cxn ang="0">
                      <a:pos x="389" y="1080"/>
                    </a:cxn>
                    <a:cxn ang="0">
                      <a:pos x="329" y="1057"/>
                    </a:cxn>
                    <a:cxn ang="0">
                      <a:pos x="273" y="1029"/>
                    </a:cxn>
                    <a:cxn ang="0">
                      <a:pos x="221" y="994"/>
                    </a:cxn>
                    <a:cxn ang="0">
                      <a:pos x="173" y="953"/>
                    </a:cxn>
                    <a:cxn ang="0">
                      <a:pos x="130" y="908"/>
                    </a:cxn>
                    <a:cxn ang="0">
                      <a:pos x="92" y="857"/>
                    </a:cxn>
                    <a:cxn ang="0">
                      <a:pos x="60" y="803"/>
                    </a:cxn>
                    <a:cxn ang="0">
                      <a:pos x="34" y="745"/>
                    </a:cxn>
                    <a:cxn ang="0">
                      <a:pos x="16" y="683"/>
                    </a:cxn>
                    <a:cxn ang="0">
                      <a:pos x="4" y="619"/>
                    </a:cxn>
                    <a:cxn ang="0">
                      <a:pos x="0" y="552"/>
                    </a:cxn>
                    <a:cxn ang="0">
                      <a:pos x="4" y="485"/>
                    </a:cxn>
                    <a:cxn ang="0">
                      <a:pos x="16" y="421"/>
                    </a:cxn>
                    <a:cxn ang="0">
                      <a:pos x="34" y="359"/>
                    </a:cxn>
                    <a:cxn ang="0">
                      <a:pos x="60" y="301"/>
                    </a:cxn>
                    <a:cxn ang="0">
                      <a:pos x="92" y="246"/>
                    </a:cxn>
                    <a:cxn ang="0">
                      <a:pos x="130" y="196"/>
                    </a:cxn>
                    <a:cxn ang="0">
                      <a:pos x="173" y="151"/>
                    </a:cxn>
                    <a:cxn ang="0">
                      <a:pos x="221" y="110"/>
                    </a:cxn>
                    <a:cxn ang="0">
                      <a:pos x="273" y="75"/>
                    </a:cxn>
                    <a:cxn ang="0">
                      <a:pos x="329" y="47"/>
                    </a:cxn>
                    <a:cxn ang="0">
                      <a:pos x="389" y="24"/>
                    </a:cxn>
                    <a:cxn ang="0">
                      <a:pos x="452" y="9"/>
                    </a:cxn>
                    <a:cxn ang="0">
                      <a:pos x="518" y="1"/>
                    </a:cxn>
                  </a:cxnLst>
                  <a:rect l="0" t="0" r="r" b="b"/>
                  <a:pathLst>
                    <a:path w="1102" h="1104">
                      <a:moveTo>
                        <a:pt x="551" y="0"/>
                      </a:moveTo>
                      <a:lnTo>
                        <a:pt x="585" y="1"/>
                      </a:lnTo>
                      <a:lnTo>
                        <a:pt x="618" y="4"/>
                      </a:lnTo>
                      <a:lnTo>
                        <a:pt x="650" y="9"/>
                      </a:lnTo>
                      <a:lnTo>
                        <a:pt x="682" y="16"/>
                      </a:lnTo>
                      <a:lnTo>
                        <a:pt x="713" y="24"/>
                      </a:lnTo>
                      <a:lnTo>
                        <a:pt x="743" y="35"/>
                      </a:lnTo>
                      <a:lnTo>
                        <a:pt x="773" y="47"/>
                      </a:lnTo>
                      <a:lnTo>
                        <a:pt x="802" y="60"/>
                      </a:lnTo>
                      <a:lnTo>
                        <a:pt x="829" y="75"/>
                      </a:lnTo>
                      <a:lnTo>
                        <a:pt x="856" y="92"/>
                      </a:lnTo>
                      <a:lnTo>
                        <a:pt x="881" y="110"/>
                      </a:lnTo>
                      <a:lnTo>
                        <a:pt x="906" y="130"/>
                      </a:lnTo>
                      <a:lnTo>
                        <a:pt x="929" y="151"/>
                      </a:lnTo>
                      <a:lnTo>
                        <a:pt x="952" y="173"/>
                      </a:lnTo>
                      <a:lnTo>
                        <a:pt x="973" y="196"/>
                      </a:lnTo>
                      <a:lnTo>
                        <a:pt x="992" y="221"/>
                      </a:lnTo>
                      <a:lnTo>
                        <a:pt x="1010" y="246"/>
                      </a:lnTo>
                      <a:lnTo>
                        <a:pt x="1027" y="273"/>
                      </a:lnTo>
                      <a:lnTo>
                        <a:pt x="1042" y="301"/>
                      </a:lnTo>
                      <a:lnTo>
                        <a:pt x="1056" y="330"/>
                      </a:lnTo>
                      <a:lnTo>
                        <a:pt x="1068" y="359"/>
                      </a:lnTo>
                      <a:lnTo>
                        <a:pt x="1078" y="390"/>
                      </a:lnTo>
                      <a:lnTo>
                        <a:pt x="1086" y="421"/>
                      </a:lnTo>
                      <a:lnTo>
                        <a:pt x="1093" y="453"/>
                      </a:lnTo>
                      <a:lnTo>
                        <a:pt x="1098" y="485"/>
                      </a:lnTo>
                      <a:lnTo>
                        <a:pt x="1101" y="518"/>
                      </a:lnTo>
                      <a:lnTo>
                        <a:pt x="1102" y="552"/>
                      </a:lnTo>
                      <a:lnTo>
                        <a:pt x="1101" y="585"/>
                      </a:lnTo>
                      <a:lnTo>
                        <a:pt x="1098" y="619"/>
                      </a:lnTo>
                      <a:lnTo>
                        <a:pt x="1093" y="651"/>
                      </a:lnTo>
                      <a:lnTo>
                        <a:pt x="1086" y="683"/>
                      </a:lnTo>
                      <a:lnTo>
                        <a:pt x="1078" y="714"/>
                      </a:lnTo>
                      <a:lnTo>
                        <a:pt x="1068" y="745"/>
                      </a:lnTo>
                      <a:lnTo>
                        <a:pt x="1056" y="774"/>
                      </a:lnTo>
                      <a:lnTo>
                        <a:pt x="1042" y="803"/>
                      </a:lnTo>
                      <a:lnTo>
                        <a:pt x="1027" y="830"/>
                      </a:lnTo>
                      <a:lnTo>
                        <a:pt x="1010" y="857"/>
                      </a:lnTo>
                      <a:lnTo>
                        <a:pt x="992" y="883"/>
                      </a:lnTo>
                      <a:lnTo>
                        <a:pt x="973" y="908"/>
                      </a:lnTo>
                      <a:lnTo>
                        <a:pt x="952" y="931"/>
                      </a:lnTo>
                      <a:lnTo>
                        <a:pt x="929" y="953"/>
                      </a:lnTo>
                      <a:lnTo>
                        <a:pt x="906" y="974"/>
                      </a:lnTo>
                      <a:lnTo>
                        <a:pt x="881" y="994"/>
                      </a:lnTo>
                      <a:lnTo>
                        <a:pt x="856" y="1012"/>
                      </a:lnTo>
                      <a:lnTo>
                        <a:pt x="829" y="1029"/>
                      </a:lnTo>
                      <a:lnTo>
                        <a:pt x="802" y="1044"/>
                      </a:lnTo>
                      <a:lnTo>
                        <a:pt x="773" y="1057"/>
                      </a:lnTo>
                      <a:lnTo>
                        <a:pt x="743" y="1070"/>
                      </a:lnTo>
                      <a:lnTo>
                        <a:pt x="713" y="1080"/>
                      </a:lnTo>
                      <a:lnTo>
                        <a:pt x="682" y="1088"/>
                      </a:lnTo>
                      <a:lnTo>
                        <a:pt x="650" y="1095"/>
                      </a:lnTo>
                      <a:lnTo>
                        <a:pt x="618" y="1100"/>
                      </a:lnTo>
                      <a:lnTo>
                        <a:pt x="585" y="1103"/>
                      </a:lnTo>
                      <a:lnTo>
                        <a:pt x="551" y="1104"/>
                      </a:lnTo>
                      <a:lnTo>
                        <a:pt x="518" y="1103"/>
                      </a:lnTo>
                      <a:lnTo>
                        <a:pt x="485" y="1100"/>
                      </a:lnTo>
                      <a:lnTo>
                        <a:pt x="452" y="1095"/>
                      </a:lnTo>
                      <a:lnTo>
                        <a:pt x="420" y="1088"/>
                      </a:lnTo>
                      <a:lnTo>
                        <a:pt x="389" y="1080"/>
                      </a:lnTo>
                      <a:lnTo>
                        <a:pt x="359" y="1070"/>
                      </a:lnTo>
                      <a:lnTo>
                        <a:pt x="329" y="1057"/>
                      </a:lnTo>
                      <a:lnTo>
                        <a:pt x="301" y="1044"/>
                      </a:lnTo>
                      <a:lnTo>
                        <a:pt x="273" y="1029"/>
                      </a:lnTo>
                      <a:lnTo>
                        <a:pt x="246" y="1012"/>
                      </a:lnTo>
                      <a:lnTo>
                        <a:pt x="221" y="994"/>
                      </a:lnTo>
                      <a:lnTo>
                        <a:pt x="196" y="974"/>
                      </a:lnTo>
                      <a:lnTo>
                        <a:pt x="173" y="953"/>
                      </a:lnTo>
                      <a:lnTo>
                        <a:pt x="151" y="931"/>
                      </a:lnTo>
                      <a:lnTo>
                        <a:pt x="130" y="908"/>
                      </a:lnTo>
                      <a:lnTo>
                        <a:pt x="110" y="883"/>
                      </a:lnTo>
                      <a:lnTo>
                        <a:pt x="92" y="857"/>
                      </a:lnTo>
                      <a:lnTo>
                        <a:pt x="75" y="830"/>
                      </a:lnTo>
                      <a:lnTo>
                        <a:pt x="60" y="803"/>
                      </a:lnTo>
                      <a:lnTo>
                        <a:pt x="47" y="774"/>
                      </a:lnTo>
                      <a:lnTo>
                        <a:pt x="34" y="745"/>
                      </a:lnTo>
                      <a:lnTo>
                        <a:pt x="24" y="714"/>
                      </a:lnTo>
                      <a:lnTo>
                        <a:pt x="16" y="683"/>
                      </a:lnTo>
                      <a:lnTo>
                        <a:pt x="9" y="651"/>
                      </a:lnTo>
                      <a:lnTo>
                        <a:pt x="4" y="619"/>
                      </a:lnTo>
                      <a:lnTo>
                        <a:pt x="1" y="585"/>
                      </a:lnTo>
                      <a:lnTo>
                        <a:pt x="0" y="552"/>
                      </a:lnTo>
                      <a:lnTo>
                        <a:pt x="1" y="518"/>
                      </a:lnTo>
                      <a:lnTo>
                        <a:pt x="4" y="485"/>
                      </a:lnTo>
                      <a:lnTo>
                        <a:pt x="9" y="453"/>
                      </a:lnTo>
                      <a:lnTo>
                        <a:pt x="16" y="421"/>
                      </a:lnTo>
                      <a:lnTo>
                        <a:pt x="24" y="390"/>
                      </a:lnTo>
                      <a:lnTo>
                        <a:pt x="34" y="359"/>
                      </a:lnTo>
                      <a:lnTo>
                        <a:pt x="47" y="330"/>
                      </a:lnTo>
                      <a:lnTo>
                        <a:pt x="60" y="301"/>
                      </a:lnTo>
                      <a:lnTo>
                        <a:pt x="75" y="273"/>
                      </a:lnTo>
                      <a:lnTo>
                        <a:pt x="92" y="246"/>
                      </a:lnTo>
                      <a:lnTo>
                        <a:pt x="110" y="221"/>
                      </a:lnTo>
                      <a:lnTo>
                        <a:pt x="130" y="196"/>
                      </a:lnTo>
                      <a:lnTo>
                        <a:pt x="151" y="173"/>
                      </a:lnTo>
                      <a:lnTo>
                        <a:pt x="173" y="151"/>
                      </a:lnTo>
                      <a:lnTo>
                        <a:pt x="196" y="130"/>
                      </a:lnTo>
                      <a:lnTo>
                        <a:pt x="221" y="110"/>
                      </a:lnTo>
                      <a:lnTo>
                        <a:pt x="246" y="92"/>
                      </a:lnTo>
                      <a:lnTo>
                        <a:pt x="273" y="75"/>
                      </a:lnTo>
                      <a:lnTo>
                        <a:pt x="301" y="60"/>
                      </a:lnTo>
                      <a:lnTo>
                        <a:pt x="329" y="47"/>
                      </a:lnTo>
                      <a:lnTo>
                        <a:pt x="359" y="35"/>
                      </a:lnTo>
                      <a:lnTo>
                        <a:pt x="389" y="24"/>
                      </a:lnTo>
                      <a:lnTo>
                        <a:pt x="420" y="16"/>
                      </a:lnTo>
                      <a:lnTo>
                        <a:pt x="452" y="9"/>
                      </a:lnTo>
                      <a:lnTo>
                        <a:pt x="485" y="4"/>
                      </a:lnTo>
                      <a:lnTo>
                        <a:pt x="518" y="1"/>
                      </a:lnTo>
                      <a:lnTo>
                        <a:pt x="551" y="0"/>
                      </a:ln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sp>
              <p:nvSpPr>
                <p:cNvPr id="25" name="Freeform 60">
                  <a:extLst>
                    <a:ext uri="{FF2B5EF4-FFF2-40B4-BE49-F238E27FC236}">
                      <a16:creationId xmlns:a16="http://schemas.microsoft.com/office/drawing/2014/main" id="{F1FFCC77-EFD7-A2A3-2022-E4ABA8BE3DDB}"/>
                    </a:ext>
                  </a:extLst>
                </p:cNvPr>
                <p:cNvSpPr>
                  <a:spLocks/>
                </p:cNvSpPr>
                <p:nvPr/>
              </p:nvSpPr>
              <p:spPr bwMode="auto">
                <a:xfrm>
                  <a:off x="8956676" y="4084638"/>
                  <a:ext cx="1477963" cy="1481138"/>
                </a:xfrm>
                <a:custGeom>
                  <a:avLst/>
                  <a:gdLst/>
                  <a:ahLst/>
                  <a:cxnLst>
                    <a:cxn ang="0">
                      <a:pos x="779" y="0"/>
                    </a:cxn>
                    <a:cxn ang="0">
                      <a:pos x="800" y="24"/>
                    </a:cxn>
                    <a:cxn ang="0">
                      <a:pos x="820" y="49"/>
                    </a:cxn>
                    <a:cxn ang="0">
                      <a:pos x="838" y="74"/>
                    </a:cxn>
                    <a:cxn ang="0">
                      <a:pos x="855" y="101"/>
                    </a:cxn>
                    <a:cxn ang="0">
                      <a:pos x="870" y="129"/>
                    </a:cxn>
                    <a:cxn ang="0">
                      <a:pos x="884" y="158"/>
                    </a:cxn>
                    <a:cxn ang="0">
                      <a:pos x="896" y="187"/>
                    </a:cxn>
                    <a:cxn ang="0">
                      <a:pos x="907" y="218"/>
                    </a:cxn>
                    <a:cxn ang="0">
                      <a:pos x="915" y="249"/>
                    </a:cxn>
                    <a:cxn ang="0">
                      <a:pos x="922" y="281"/>
                    </a:cxn>
                    <a:cxn ang="0">
                      <a:pos x="927" y="314"/>
                    </a:cxn>
                    <a:cxn ang="0">
                      <a:pos x="930" y="347"/>
                    </a:cxn>
                    <a:cxn ang="0">
                      <a:pos x="931" y="381"/>
                    </a:cxn>
                    <a:cxn ang="0">
                      <a:pos x="930" y="414"/>
                    </a:cxn>
                    <a:cxn ang="0">
                      <a:pos x="927" y="448"/>
                    </a:cxn>
                    <a:cxn ang="0">
                      <a:pos x="922" y="480"/>
                    </a:cxn>
                    <a:cxn ang="0">
                      <a:pos x="915" y="512"/>
                    </a:cxn>
                    <a:cxn ang="0">
                      <a:pos x="907" y="543"/>
                    </a:cxn>
                    <a:cxn ang="0">
                      <a:pos x="897" y="574"/>
                    </a:cxn>
                    <a:cxn ang="0">
                      <a:pos x="885" y="603"/>
                    </a:cxn>
                    <a:cxn ang="0">
                      <a:pos x="871" y="632"/>
                    </a:cxn>
                    <a:cxn ang="0">
                      <a:pos x="856" y="659"/>
                    </a:cxn>
                    <a:cxn ang="0">
                      <a:pos x="839" y="686"/>
                    </a:cxn>
                    <a:cxn ang="0">
                      <a:pos x="821" y="712"/>
                    </a:cxn>
                    <a:cxn ang="0">
                      <a:pos x="802" y="737"/>
                    </a:cxn>
                    <a:cxn ang="0">
                      <a:pos x="781" y="760"/>
                    </a:cxn>
                    <a:cxn ang="0">
                      <a:pos x="758" y="782"/>
                    </a:cxn>
                    <a:cxn ang="0">
                      <a:pos x="735" y="803"/>
                    </a:cxn>
                    <a:cxn ang="0">
                      <a:pos x="710" y="823"/>
                    </a:cxn>
                    <a:cxn ang="0">
                      <a:pos x="685" y="841"/>
                    </a:cxn>
                    <a:cxn ang="0">
                      <a:pos x="658" y="858"/>
                    </a:cxn>
                    <a:cxn ang="0">
                      <a:pos x="631" y="873"/>
                    </a:cxn>
                    <a:cxn ang="0">
                      <a:pos x="602" y="886"/>
                    </a:cxn>
                    <a:cxn ang="0">
                      <a:pos x="572" y="899"/>
                    </a:cxn>
                    <a:cxn ang="0">
                      <a:pos x="542" y="909"/>
                    </a:cxn>
                    <a:cxn ang="0">
                      <a:pos x="511" y="917"/>
                    </a:cxn>
                    <a:cxn ang="0">
                      <a:pos x="479" y="924"/>
                    </a:cxn>
                    <a:cxn ang="0">
                      <a:pos x="447" y="929"/>
                    </a:cxn>
                    <a:cxn ang="0">
                      <a:pos x="414" y="932"/>
                    </a:cxn>
                    <a:cxn ang="0">
                      <a:pos x="380" y="933"/>
                    </a:cxn>
                    <a:cxn ang="0">
                      <a:pos x="346" y="932"/>
                    </a:cxn>
                    <a:cxn ang="0">
                      <a:pos x="313" y="929"/>
                    </a:cxn>
                    <a:cxn ang="0">
                      <a:pos x="281" y="924"/>
                    </a:cxn>
                    <a:cxn ang="0">
                      <a:pos x="249" y="917"/>
                    </a:cxn>
                    <a:cxn ang="0">
                      <a:pos x="218" y="909"/>
                    </a:cxn>
                    <a:cxn ang="0">
                      <a:pos x="187" y="898"/>
                    </a:cxn>
                    <a:cxn ang="0">
                      <a:pos x="157" y="886"/>
                    </a:cxn>
                    <a:cxn ang="0">
                      <a:pos x="129" y="872"/>
                    </a:cxn>
                    <a:cxn ang="0">
                      <a:pos x="101" y="857"/>
                    </a:cxn>
                    <a:cxn ang="0">
                      <a:pos x="74" y="840"/>
                    </a:cxn>
                    <a:cxn ang="0">
                      <a:pos x="48" y="822"/>
                    </a:cxn>
                    <a:cxn ang="0">
                      <a:pos x="23" y="802"/>
                    </a:cxn>
                    <a:cxn ang="0">
                      <a:pos x="0" y="781"/>
                    </a:cxn>
                    <a:cxn ang="0">
                      <a:pos x="779" y="0"/>
                    </a:cxn>
                  </a:cxnLst>
                  <a:rect l="0" t="0" r="r" b="b"/>
                  <a:pathLst>
                    <a:path w="931" h="933">
                      <a:moveTo>
                        <a:pt x="779" y="0"/>
                      </a:moveTo>
                      <a:lnTo>
                        <a:pt x="800" y="24"/>
                      </a:lnTo>
                      <a:lnTo>
                        <a:pt x="820" y="49"/>
                      </a:lnTo>
                      <a:lnTo>
                        <a:pt x="838" y="74"/>
                      </a:lnTo>
                      <a:lnTo>
                        <a:pt x="855" y="101"/>
                      </a:lnTo>
                      <a:lnTo>
                        <a:pt x="870" y="129"/>
                      </a:lnTo>
                      <a:lnTo>
                        <a:pt x="884" y="158"/>
                      </a:lnTo>
                      <a:lnTo>
                        <a:pt x="896" y="187"/>
                      </a:lnTo>
                      <a:lnTo>
                        <a:pt x="907" y="218"/>
                      </a:lnTo>
                      <a:lnTo>
                        <a:pt x="915" y="249"/>
                      </a:lnTo>
                      <a:lnTo>
                        <a:pt x="922" y="281"/>
                      </a:lnTo>
                      <a:lnTo>
                        <a:pt x="927" y="314"/>
                      </a:lnTo>
                      <a:lnTo>
                        <a:pt x="930" y="347"/>
                      </a:lnTo>
                      <a:lnTo>
                        <a:pt x="931" y="381"/>
                      </a:lnTo>
                      <a:lnTo>
                        <a:pt x="930" y="414"/>
                      </a:lnTo>
                      <a:lnTo>
                        <a:pt x="927" y="448"/>
                      </a:lnTo>
                      <a:lnTo>
                        <a:pt x="922" y="480"/>
                      </a:lnTo>
                      <a:lnTo>
                        <a:pt x="915" y="512"/>
                      </a:lnTo>
                      <a:lnTo>
                        <a:pt x="907" y="543"/>
                      </a:lnTo>
                      <a:lnTo>
                        <a:pt x="897" y="574"/>
                      </a:lnTo>
                      <a:lnTo>
                        <a:pt x="885" y="603"/>
                      </a:lnTo>
                      <a:lnTo>
                        <a:pt x="871" y="632"/>
                      </a:lnTo>
                      <a:lnTo>
                        <a:pt x="856" y="659"/>
                      </a:lnTo>
                      <a:lnTo>
                        <a:pt x="839" y="686"/>
                      </a:lnTo>
                      <a:lnTo>
                        <a:pt x="821" y="712"/>
                      </a:lnTo>
                      <a:lnTo>
                        <a:pt x="802" y="737"/>
                      </a:lnTo>
                      <a:lnTo>
                        <a:pt x="781" y="760"/>
                      </a:lnTo>
                      <a:lnTo>
                        <a:pt x="758" y="782"/>
                      </a:lnTo>
                      <a:lnTo>
                        <a:pt x="735" y="803"/>
                      </a:lnTo>
                      <a:lnTo>
                        <a:pt x="710" y="823"/>
                      </a:lnTo>
                      <a:lnTo>
                        <a:pt x="685" y="841"/>
                      </a:lnTo>
                      <a:lnTo>
                        <a:pt x="658" y="858"/>
                      </a:lnTo>
                      <a:lnTo>
                        <a:pt x="631" y="873"/>
                      </a:lnTo>
                      <a:lnTo>
                        <a:pt x="602" y="886"/>
                      </a:lnTo>
                      <a:lnTo>
                        <a:pt x="572" y="899"/>
                      </a:lnTo>
                      <a:lnTo>
                        <a:pt x="542" y="909"/>
                      </a:lnTo>
                      <a:lnTo>
                        <a:pt x="511" y="917"/>
                      </a:lnTo>
                      <a:lnTo>
                        <a:pt x="479" y="924"/>
                      </a:lnTo>
                      <a:lnTo>
                        <a:pt x="447" y="929"/>
                      </a:lnTo>
                      <a:lnTo>
                        <a:pt x="414" y="932"/>
                      </a:lnTo>
                      <a:lnTo>
                        <a:pt x="380" y="933"/>
                      </a:lnTo>
                      <a:lnTo>
                        <a:pt x="346" y="932"/>
                      </a:lnTo>
                      <a:lnTo>
                        <a:pt x="313" y="929"/>
                      </a:lnTo>
                      <a:lnTo>
                        <a:pt x="281" y="924"/>
                      </a:lnTo>
                      <a:lnTo>
                        <a:pt x="249" y="917"/>
                      </a:lnTo>
                      <a:lnTo>
                        <a:pt x="218" y="909"/>
                      </a:lnTo>
                      <a:lnTo>
                        <a:pt x="187" y="898"/>
                      </a:lnTo>
                      <a:lnTo>
                        <a:pt x="157" y="886"/>
                      </a:lnTo>
                      <a:lnTo>
                        <a:pt x="129" y="872"/>
                      </a:lnTo>
                      <a:lnTo>
                        <a:pt x="101" y="857"/>
                      </a:lnTo>
                      <a:lnTo>
                        <a:pt x="74" y="840"/>
                      </a:lnTo>
                      <a:lnTo>
                        <a:pt x="48" y="822"/>
                      </a:lnTo>
                      <a:lnTo>
                        <a:pt x="23" y="802"/>
                      </a:lnTo>
                      <a:lnTo>
                        <a:pt x="0" y="781"/>
                      </a:lnTo>
                      <a:lnTo>
                        <a:pt x="779" y="0"/>
                      </a:ln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dirty="0"/>
                </a:p>
              </p:txBody>
            </p:sp>
          </p:grpSp>
        </p:grpSp>
      </p:grpSp>
      <p:sp>
        <p:nvSpPr>
          <p:cNvPr id="26" name="TextBox 25">
            <a:hlinkClick r:id="" action="ppaction://customshow?id=4&amp;return=true"/>
            <a:extLst>
              <a:ext uri="{FF2B5EF4-FFF2-40B4-BE49-F238E27FC236}">
                <a16:creationId xmlns:a16="http://schemas.microsoft.com/office/drawing/2014/main" id="{64026CED-05DD-C9B5-9D96-19577B6E1D99}"/>
              </a:ext>
            </a:extLst>
          </p:cNvPr>
          <p:cNvSpPr txBox="1">
            <a:spLocks/>
          </p:cNvSpPr>
          <p:nvPr/>
        </p:nvSpPr>
        <p:spPr>
          <a:xfrm>
            <a:off x="8672026" y="4008901"/>
            <a:ext cx="293991" cy="276999"/>
          </a:xfrm>
          <a:prstGeom prst="rect">
            <a:avLst/>
          </a:prstGeom>
          <a:noFill/>
        </p:spPr>
        <p:txBody>
          <a:bodyPr wrap="square" rtlCol="0">
            <a:spAutoFit/>
          </a:bodyPr>
          <a:lstStyle/>
          <a:p>
            <a:r>
              <a:rPr lang="es-UY" sz="1200" dirty="0">
                <a:solidFill>
                  <a:schemeClr val="bg1"/>
                </a:solidFill>
                <a:latin typeface="Bodoni MT Black" panose="02070A03080606020203" pitchFamily="18" charset="0"/>
              </a:rPr>
              <a:t>i</a:t>
            </a:r>
          </a:p>
        </p:txBody>
      </p:sp>
      <p:sp>
        <p:nvSpPr>
          <p:cNvPr id="3"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Tree>
    <p:extLst>
      <p:ext uri="{BB962C8B-B14F-4D97-AF65-F5344CB8AC3E}">
        <p14:creationId xmlns:p14="http://schemas.microsoft.com/office/powerpoint/2010/main" val="2708323453"/>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Rectangle 91">
            <a:extLst>
              <a:ext uri="{FF2B5EF4-FFF2-40B4-BE49-F238E27FC236}">
                <a16:creationId xmlns:a16="http://schemas.microsoft.com/office/drawing/2014/main" id="{B03DE49C-700A-9479-EA66-C2EABB4EDA19}"/>
              </a:ext>
            </a:extLst>
          </p:cNvPr>
          <p:cNvSpPr>
            <a:spLocks noChangeArrowheads="1"/>
          </p:cNvSpPr>
          <p:nvPr/>
        </p:nvSpPr>
        <p:spPr bwMode="auto">
          <a:xfrm>
            <a:off x="5704803" y="4037368"/>
            <a:ext cx="520303" cy="1119591"/>
          </a:xfrm>
          <a:prstGeom prst="rect">
            <a:avLst/>
          </a:prstGeom>
          <a:solidFill>
            <a:schemeClr val="bg2"/>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93" name="Arrow: Right 92">
            <a:extLst>
              <a:ext uri="{FF2B5EF4-FFF2-40B4-BE49-F238E27FC236}">
                <a16:creationId xmlns:a16="http://schemas.microsoft.com/office/drawing/2014/main" id="{49B8993E-49E2-CD3A-44D2-E020454C5C10}"/>
              </a:ext>
            </a:extLst>
          </p:cNvPr>
          <p:cNvSpPr/>
          <p:nvPr/>
        </p:nvSpPr>
        <p:spPr>
          <a:xfrm rot="5400000">
            <a:off x="5905265" y="4427843"/>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4" name="Arrow: Right 93">
            <a:extLst>
              <a:ext uri="{FF2B5EF4-FFF2-40B4-BE49-F238E27FC236}">
                <a16:creationId xmlns:a16="http://schemas.microsoft.com/office/drawing/2014/main" id="{0FA65FC6-D05B-4580-821B-F94499011C54}"/>
              </a:ext>
            </a:extLst>
          </p:cNvPr>
          <p:cNvSpPr/>
          <p:nvPr/>
        </p:nvSpPr>
        <p:spPr>
          <a:xfrm rot="5400000">
            <a:off x="5907177" y="4988899"/>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4" name="Rectangle 73">
            <a:extLst>
              <a:ext uri="{FF2B5EF4-FFF2-40B4-BE49-F238E27FC236}">
                <a16:creationId xmlns:a16="http://schemas.microsoft.com/office/drawing/2014/main" id="{1DD5A7CF-262B-DA95-83E5-52DB5E77AFC8}"/>
              </a:ext>
            </a:extLst>
          </p:cNvPr>
          <p:cNvSpPr>
            <a:spLocks noChangeArrowheads="1"/>
          </p:cNvSpPr>
          <p:nvPr/>
        </p:nvSpPr>
        <p:spPr bwMode="auto">
          <a:xfrm>
            <a:off x="2951923" y="4023909"/>
            <a:ext cx="520303" cy="1119591"/>
          </a:xfrm>
          <a:prstGeom prst="rect">
            <a:avLst/>
          </a:prstGeom>
          <a:solidFill>
            <a:schemeClr val="accent1"/>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79" name="Arrow: Right 78">
            <a:extLst>
              <a:ext uri="{FF2B5EF4-FFF2-40B4-BE49-F238E27FC236}">
                <a16:creationId xmlns:a16="http://schemas.microsoft.com/office/drawing/2014/main" id="{27C3C29A-D75D-988D-00C2-09F406F7968B}"/>
              </a:ext>
            </a:extLst>
          </p:cNvPr>
          <p:cNvSpPr/>
          <p:nvPr/>
        </p:nvSpPr>
        <p:spPr>
          <a:xfrm rot="5400000">
            <a:off x="3152385" y="4414384"/>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Freeform: Shape 18">
            <a:extLst>
              <a:ext uri="{FF2B5EF4-FFF2-40B4-BE49-F238E27FC236}">
                <a16:creationId xmlns:a16="http://schemas.microsoft.com/office/drawing/2014/main" id="{997132CA-C357-3645-F797-E05C3B7A782A}"/>
              </a:ext>
            </a:extLst>
          </p:cNvPr>
          <p:cNvSpPr>
            <a:spLocks noChangeArrowheads="1"/>
          </p:cNvSpPr>
          <p:nvPr/>
        </p:nvSpPr>
        <p:spPr bwMode="auto">
          <a:xfrm>
            <a:off x="2991415" y="2461779"/>
            <a:ext cx="3198208" cy="1726050"/>
          </a:xfrm>
          <a:custGeom>
            <a:avLst/>
            <a:gdLst>
              <a:gd name="connsiteX0" fmla="*/ 1760579 w 4264277"/>
              <a:gd name="connsiteY0" fmla="*/ 0 h 2301400"/>
              <a:gd name="connsiteX1" fmla="*/ 2454316 w 4264277"/>
              <a:gd name="connsiteY1" fmla="*/ 0 h 2301400"/>
              <a:gd name="connsiteX2" fmla="*/ 2454316 w 4264277"/>
              <a:gd name="connsiteY2" fmla="*/ 428052 h 2301400"/>
              <a:gd name="connsiteX3" fmla="*/ 4264277 w 4264277"/>
              <a:gd name="connsiteY3" fmla="*/ 1739651 h 2301400"/>
              <a:gd name="connsiteX4" fmla="*/ 3857202 w 4264277"/>
              <a:gd name="connsiteY4" fmla="*/ 2301400 h 2301400"/>
              <a:gd name="connsiteX5" fmla="*/ 2454316 w 4264277"/>
              <a:gd name="connsiteY5" fmla="*/ 1284790 h 2301400"/>
              <a:gd name="connsiteX6" fmla="*/ 2454316 w 4264277"/>
              <a:gd name="connsiteY6" fmla="*/ 1963111 h 2301400"/>
              <a:gd name="connsiteX7" fmla="*/ 1760579 w 4264277"/>
              <a:gd name="connsiteY7" fmla="*/ 1963111 h 2301400"/>
              <a:gd name="connsiteX8" fmla="*/ 1760579 w 4264277"/>
              <a:gd name="connsiteY8" fmla="*/ 1295507 h 2301400"/>
              <a:gd name="connsiteX9" fmla="*/ 407075 w 4264277"/>
              <a:gd name="connsiteY9" fmla="*/ 2276332 h 2301400"/>
              <a:gd name="connsiteX10" fmla="*/ 0 w 4264277"/>
              <a:gd name="connsiteY10" fmla="*/ 1714583 h 2301400"/>
              <a:gd name="connsiteX11" fmla="*/ 1760579 w 4264277"/>
              <a:gd name="connsiteY11" fmla="*/ 438769 h 230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264277" h="2301400">
                <a:moveTo>
                  <a:pt x="1760579" y="0"/>
                </a:moveTo>
                <a:lnTo>
                  <a:pt x="2454316" y="0"/>
                </a:lnTo>
                <a:lnTo>
                  <a:pt x="2454316" y="428052"/>
                </a:lnTo>
                <a:lnTo>
                  <a:pt x="4264277" y="1739651"/>
                </a:lnTo>
                <a:lnTo>
                  <a:pt x="3857202" y="2301400"/>
                </a:lnTo>
                <a:lnTo>
                  <a:pt x="2454316" y="1284790"/>
                </a:lnTo>
                <a:lnTo>
                  <a:pt x="2454316" y="1963111"/>
                </a:lnTo>
                <a:lnTo>
                  <a:pt x="1760579" y="1963111"/>
                </a:lnTo>
                <a:lnTo>
                  <a:pt x="1760579" y="1295507"/>
                </a:lnTo>
                <a:lnTo>
                  <a:pt x="407075" y="2276332"/>
                </a:lnTo>
                <a:lnTo>
                  <a:pt x="0" y="1714583"/>
                </a:lnTo>
                <a:lnTo>
                  <a:pt x="1760579" y="438769"/>
                </a:lnTo>
                <a:close/>
              </a:path>
            </a:pathLst>
          </a:custGeom>
          <a:solidFill>
            <a:schemeClr val="bg1">
              <a:lumMod val="95000"/>
            </a:schemeClr>
          </a:solidFill>
          <a:ln w="9525">
            <a:noFill/>
            <a:miter lim="800000"/>
            <a:headEnd/>
            <a:tailEnd/>
          </a:ln>
        </p:spPr>
        <p:txBody>
          <a:bodyPr vert="horz" wrap="square" lIns="68580" tIns="34290" rIns="68580" bIns="34290" numCol="1" anchor="t" anchorCtr="0" compatLnSpc="1">
            <a:prstTxWarp prst="textNoShape">
              <a:avLst/>
            </a:prstTxWarp>
            <a:noAutofit/>
          </a:bodyPr>
          <a:lstStyle/>
          <a:p>
            <a:endParaRPr lang="en-IN"/>
          </a:p>
        </p:txBody>
      </p:sp>
      <p:grpSp>
        <p:nvGrpSpPr>
          <p:cNvPr id="24" name="Group 23">
            <a:extLst>
              <a:ext uri="{FF2B5EF4-FFF2-40B4-BE49-F238E27FC236}">
                <a16:creationId xmlns:a16="http://schemas.microsoft.com/office/drawing/2014/main" id="{42A2CEAC-3B55-3512-5FA9-5DF9DC9427B4}"/>
              </a:ext>
            </a:extLst>
          </p:cNvPr>
          <p:cNvGrpSpPr/>
          <p:nvPr/>
        </p:nvGrpSpPr>
        <p:grpSpPr>
          <a:xfrm>
            <a:off x="3841584" y="3114735"/>
            <a:ext cx="434172" cy="329846"/>
            <a:chOff x="5120524" y="3802897"/>
            <a:chExt cx="578896" cy="439794"/>
          </a:xfrm>
          <a:solidFill>
            <a:schemeClr val="bg1">
              <a:lumMod val="75000"/>
            </a:schemeClr>
          </a:solidFill>
        </p:grpSpPr>
        <p:sp>
          <p:nvSpPr>
            <p:cNvPr id="25" name="Arrow: Right 24">
              <a:extLst>
                <a:ext uri="{FF2B5EF4-FFF2-40B4-BE49-F238E27FC236}">
                  <a16:creationId xmlns:a16="http://schemas.microsoft.com/office/drawing/2014/main" id="{C4AADD1F-A008-CB54-5C0A-97AF33C74549}"/>
                </a:ext>
              </a:extLst>
            </p:cNvPr>
            <p:cNvSpPr/>
            <p:nvPr/>
          </p:nvSpPr>
          <p:spPr>
            <a:xfrm rot="8711010">
              <a:off x="5557029" y="3802897"/>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Arrow: Right 25">
              <a:extLst>
                <a:ext uri="{FF2B5EF4-FFF2-40B4-BE49-F238E27FC236}">
                  <a16:creationId xmlns:a16="http://schemas.microsoft.com/office/drawing/2014/main" id="{83107256-6512-4C05-24EE-4DC8792F07C6}"/>
                </a:ext>
              </a:extLst>
            </p:cNvPr>
            <p:cNvSpPr/>
            <p:nvPr/>
          </p:nvSpPr>
          <p:spPr>
            <a:xfrm rot="8711010">
              <a:off x="5120524" y="4111460"/>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grpSp>
        <p:nvGrpSpPr>
          <p:cNvPr id="27" name="Group 26">
            <a:extLst>
              <a:ext uri="{FF2B5EF4-FFF2-40B4-BE49-F238E27FC236}">
                <a16:creationId xmlns:a16="http://schemas.microsoft.com/office/drawing/2014/main" id="{CFCA4281-B639-2719-99A7-CBA949FDB598}"/>
              </a:ext>
            </a:extLst>
          </p:cNvPr>
          <p:cNvGrpSpPr/>
          <p:nvPr/>
        </p:nvGrpSpPr>
        <p:grpSpPr>
          <a:xfrm flipH="1">
            <a:off x="4872756" y="3114735"/>
            <a:ext cx="434172" cy="329846"/>
            <a:chOff x="5120524" y="3802897"/>
            <a:chExt cx="578896" cy="439794"/>
          </a:xfrm>
          <a:solidFill>
            <a:schemeClr val="bg1">
              <a:lumMod val="75000"/>
            </a:schemeClr>
          </a:solidFill>
        </p:grpSpPr>
        <p:sp>
          <p:nvSpPr>
            <p:cNvPr id="28" name="Arrow: Right 27">
              <a:extLst>
                <a:ext uri="{FF2B5EF4-FFF2-40B4-BE49-F238E27FC236}">
                  <a16:creationId xmlns:a16="http://schemas.microsoft.com/office/drawing/2014/main" id="{403618BD-F319-A5D8-68E8-482BB70E56FE}"/>
                </a:ext>
              </a:extLst>
            </p:cNvPr>
            <p:cNvSpPr/>
            <p:nvPr/>
          </p:nvSpPr>
          <p:spPr>
            <a:xfrm rot="8711010">
              <a:off x="5557029" y="3802897"/>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2" name="Arrow: Right 31">
              <a:extLst>
                <a:ext uri="{FF2B5EF4-FFF2-40B4-BE49-F238E27FC236}">
                  <a16:creationId xmlns:a16="http://schemas.microsoft.com/office/drawing/2014/main" id="{9D413B6E-39C2-151E-685E-58F510F0BB3E}"/>
                </a:ext>
              </a:extLst>
            </p:cNvPr>
            <p:cNvSpPr/>
            <p:nvPr/>
          </p:nvSpPr>
          <p:spPr>
            <a:xfrm rot="8711010">
              <a:off x="5120524" y="4111460"/>
              <a:ext cx="142391" cy="131231"/>
            </a:xfrm>
            <a:prstGeom prst="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9" name="Rectangle 8">
            <a:extLst>
              <a:ext uri="{FF2B5EF4-FFF2-40B4-BE49-F238E27FC236}">
                <a16:creationId xmlns:a16="http://schemas.microsoft.com/office/drawing/2014/main" id="{711A9577-021A-4D54-B0A9-96BFAC06351F}"/>
              </a:ext>
            </a:extLst>
          </p:cNvPr>
          <p:cNvSpPr>
            <a:spLocks noChangeArrowheads="1"/>
          </p:cNvSpPr>
          <p:nvPr/>
        </p:nvSpPr>
        <p:spPr bwMode="auto">
          <a:xfrm>
            <a:off x="4311849" y="-1"/>
            <a:ext cx="520303" cy="2592241"/>
          </a:xfrm>
          <a:prstGeom prst="rect">
            <a:avLst/>
          </a:prstGeom>
          <a:solidFill>
            <a:schemeClr val="accent1"/>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30" name="Oval 29">
            <a:extLst>
              <a:ext uri="{FF2B5EF4-FFF2-40B4-BE49-F238E27FC236}">
                <a16:creationId xmlns:a16="http://schemas.microsoft.com/office/drawing/2014/main" id="{7E0F0ADA-361F-454E-B19A-0DA878615F67}"/>
              </a:ext>
            </a:extLst>
          </p:cNvPr>
          <p:cNvSpPr/>
          <p:nvPr/>
        </p:nvSpPr>
        <p:spPr>
          <a:xfrm>
            <a:off x="4198182" y="352646"/>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Oval 30">
            <a:extLst>
              <a:ext uri="{FF2B5EF4-FFF2-40B4-BE49-F238E27FC236}">
                <a16:creationId xmlns:a16="http://schemas.microsoft.com/office/drawing/2014/main" id="{0A18C2BE-24D3-472F-A882-2FB1C28BD9C1}"/>
              </a:ext>
            </a:extLst>
          </p:cNvPr>
          <p:cNvSpPr/>
          <p:nvPr/>
        </p:nvSpPr>
        <p:spPr>
          <a:xfrm>
            <a:off x="4198182" y="1472444"/>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Arrow: Right 33">
            <a:extLst>
              <a:ext uri="{FF2B5EF4-FFF2-40B4-BE49-F238E27FC236}">
                <a16:creationId xmlns:a16="http://schemas.microsoft.com/office/drawing/2014/main" id="{F98BEEAB-B561-4380-8381-835DD1499E22}"/>
              </a:ext>
            </a:extLst>
          </p:cNvPr>
          <p:cNvSpPr/>
          <p:nvPr/>
        </p:nvSpPr>
        <p:spPr>
          <a:xfrm rot="5400000">
            <a:off x="4518604" y="3789412"/>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5" name="Arrow: Right 34">
            <a:extLst>
              <a:ext uri="{FF2B5EF4-FFF2-40B4-BE49-F238E27FC236}">
                <a16:creationId xmlns:a16="http://schemas.microsoft.com/office/drawing/2014/main" id="{5FE2B206-0DE6-48E8-A126-B321C9BD6E19}"/>
              </a:ext>
            </a:extLst>
          </p:cNvPr>
          <p:cNvSpPr/>
          <p:nvPr/>
        </p:nvSpPr>
        <p:spPr>
          <a:xfrm rot="5400000">
            <a:off x="4518604" y="4769401"/>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7" name="Arrow: Right 36">
            <a:extLst>
              <a:ext uri="{FF2B5EF4-FFF2-40B4-BE49-F238E27FC236}">
                <a16:creationId xmlns:a16="http://schemas.microsoft.com/office/drawing/2014/main" id="{D95A8C1A-D763-4A27-ADC6-2F3F2954F4D9}"/>
              </a:ext>
            </a:extLst>
          </p:cNvPr>
          <p:cNvSpPr/>
          <p:nvPr/>
        </p:nvSpPr>
        <p:spPr>
          <a:xfrm rot="5400000">
            <a:off x="4518604" y="1272305"/>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8" name="Arrow: Right 37">
            <a:extLst>
              <a:ext uri="{FF2B5EF4-FFF2-40B4-BE49-F238E27FC236}">
                <a16:creationId xmlns:a16="http://schemas.microsoft.com/office/drawing/2014/main" id="{0D7C4F84-5453-4DDB-94B4-270DEAD22837}"/>
              </a:ext>
            </a:extLst>
          </p:cNvPr>
          <p:cNvSpPr/>
          <p:nvPr/>
        </p:nvSpPr>
        <p:spPr>
          <a:xfrm rot="5400000">
            <a:off x="4518604" y="238565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9" name="Arrow: Right 38">
            <a:extLst>
              <a:ext uri="{FF2B5EF4-FFF2-40B4-BE49-F238E27FC236}">
                <a16:creationId xmlns:a16="http://schemas.microsoft.com/office/drawing/2014/main" id="{D3CFCDCD-988F-4C90-8BA4-DB00465E4CF6}"/>
              </a:ext>
            </a:extLst>
          </p:cNvPr>
          <p:cNvSpPr/>
          <p:nvPr/>
        </p:nvSpPr>
        <p:spPr>
          <a:xfrm rot="5400000">
            <a:off x="4518604" y="82352"/>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5" name="Graphic 4" descr="Signature outline">
            <a:extLst>
              <a:ext uri="{FF2B5EF4-FFF2-40B4-BE49-F238E27FC236}">
                <a16:creationId xmlns:a16="http://schemas.microsoft.com/office/drawing/2014/main" id="{4144BDF5-5F01-3041-A715-CB6EA075CD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41616" y="1613143"/>
            <a:ext cx="457200" cy="457200"/>
          </a:xfrm>
          <a:prstGeom prst="rect">
            <a:avLst/>
          </a:prstGeom>
        </p:spPr>
      </p:pic>
      <p:pic>
        <p:nvPicPr>
          <p:cNvPr id="7" name="Graphic 6" descr="Barn outline">
            <a:extLst>
              <a:ext uri="{FF2B5EF4-FFF2-40B4-BE49-F238E27FC236}">
                <a16:creationId xmlns:a16="http://schemas.microsoft.com/office/drawing/2014/main" id="{7778B85F-3C89-8DDE-3C3B-7E91A3957C0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35462" y="464911"/>
            <a:ext cx="476250" cy="476250"/>
          </a:xfrm>
          <a:prstGeom prst="rect">
            <a:avLst/>
          </a:prstGeom>
        </p:spPr>
      </p:pic>
      <p:grpSp>
        <p:nvGrpSpPr>
          <p:cNvPr id="10" name="Group 9">
            <a:extLst>
              <a:ext uri="{FF2B5EF4-FFF2-40B4-BE49-F238E27FC236}">
                <a16:creationId xmlns:a16="http://schemas.microsoft.com/office/drawing/2014/main" id="{3CAAD75C-FC90-D6F4-A25B-36B4DAC90538}"/>
              </a:ext>
            </a:extLst>
          </p:cNvPr>
          <p:cNvGrpSpPr/>
          <p:nvPr/>
        </p:nvGrpSpPr>
        <p:grpSpPr>
          <a:xfrm>
            <a:off x="2036471" y="351168"/>
            <a:ext cx="1887829" cy="919066"/>
            <a:chOff x="8054916" y="3728765"/>
            <a:chExt cx="2446177" cy="1225422"/>
          </a:xfrm>
        </p:grpSpPr>
        <p:sp>
          <p:nvSpPr>
            <p:cNvPr id="11" name="TextBox 10">
              <a:extLst>
                <a:ext uri="{FF2B5EF4-FFF2-40B4-BE49-F238E27FC236}">
                  <a16:creationId xmlns:a16="http://schemas.microsoft.com/office/drawing/2014/main" id="{600C36BD-7799-A185-282E-F2C5EABB1791}"/>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Machine delivery</a:t>
              </a:r>
            </a:p>
          </p:txBody>
        </p:sp>
        <p:sp>
          <p:nvSpPr>
            <p:cNvPr id="12" name="Rectangle 11">
              <a:extLst>
                <a:ext uri="{FF2B5EF4-FFF2-40B4-BE49-F238E27FC236}">
                  <a16:creationId xmlns:a16="http://schemas.microsoft.com/office/drawing/2014/main" id="{1FC4382D-9D73-9AB3-CCAE-54570B95D4CE}"/>
                </a:ext>
              </a:extLst>
            </p:cNvPr>
            <p:cNvSpPr/>
            <p:nvPr/>
          </p:nvSpPr>
          <p:spPr>
            <a:xfrm>
              <a:off x="8054917" y="4184745"/>
              <a:ext cx="2446176" cy="769442"/>
            </a:xfrm>
            <a:prstGeom prst="rect">
              <a:avLst/>
            </a:prstGeom>
          </p:spPr>
          <p:txBody>
            <a:bodyPr wrap="square" lIns="0" rIns="0" anchor="t">
              <a:spAutoFit/>
            </a:bodyPr>
            <a:lstStyle/>
            <a:p>
              <a:pPr algn="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Machine is delivered to the farmer and  final setup is done by the dealer.</a:t>
              </a:r>
            </a:p>
          </p:txBody>
        </p:sp>
      </p:grpSp>
      <p:grpSp>
        <p:nvGrpSpPr>
          <p:cNvPr id="13" name="Group 12">
            <a:extLst>
              <a:ext uri="{FF2B5EF4-FFF2-40B4-BE49-F238E27FC236}">
                <a16:creationId xmlns:a16="http://schemas.microsoft.com/office/drawing/2014/main" id="{A8C907FA-2B35-2ABE-ED33-961F3A905FB2}"/>
              </a:ext>
            </a:extLst>
          </p:cNvPr>
          <p:cNvGrpSpPr/>
          <p:nvPr/>
        </p:nvGrpSpPr>
        <p:grpSpPr>
          <a:xfrm>
            <a:off x="5341646" y="1294143"/>
            <a:ext cx="2629192" cy="1080649"/>
            <a:chOff x="8054916" y="3728765"/>
            <a:chExt cx="2446177" cy="1440866"/>
          </a:xfrm>
        </p:grpSpPr>
        <p:sp>
          <p:nvSpPr>
            <p:cNvPr id="14" name="TextBox 13">
              <a:extLst>
                <a:ext uri="{FF2B5EF4-FFF2-40B4-BE49-F238E27FC236}">
                  <a16:creationId xmlns:a16="http://schemas.microsoft.com/office/drawing/2014/main" id="{F751964F-A6ED-5B8E-9CA5-BD2CC56985A8}"/>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Customer’s signature</a:t>
              </a:r>
            </a:p>
          </p:txBody>
        </p:sp>
        <p:sp>
          <p:nvSpPr>
            <p:cNvPr id="15" name="Rectangle 14">
              <a:extLst>
                <a:ext uri="{FF2B5EF4-FFF2-40B4-BE49-F238E27FC236}">
                  <a16:creationId xmlns:a16="http://schemas.microsoft.com/office/drawing/2014/main" id="{C9C7568D-8461-2523-97A0-4FFF0FDADAE3}"/>
                </a:ext>
              </a:extLst>
            </p:cNvPr>
            <p:cNvSpPr/>
            <p:nvPr/>
          </p:nvSpPr>
          <p:spPr>
            <a:xfrm>
              <a:off x="8054917" y="4184745"/>
              <a:ext cx="2446176" cy="984886"/>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is asked to sign the delivery documents with the warranty conditions and the data contract to fulfil the GDPR requirements.</a:t>
              </a:r>
              <a:endPar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40" name="Isosceles Triangle 39">
            <a:extLst>
              <a:ext uri="{FF2B5EF4-FFF2-40B4-BE49-F238E27FC236}">
                <a16:creationId xmlns:a16="http://schemas.microsoft.com/office/drawing/2014/main" id="{CEAAE820-E317-0121-37EF-06B92311A7F6}"/>
              </a:ext>
            </a:extLst>
          </p:cNvPr>
          <p:cNvSpPr/>
          <p:nvPr/>
        </p:nvSpPr>
        <p:spPr bwMode="auto">
          <a:xfrm>
            <a:off x="3682968" y="3247411"/>
            <a:ext cx="889032" cy="648740"/>
          </a:xfrm>
          <a:prstGeom prst="triangle">
            <a:avLst>
              <a:gd name="adj" fmla="val 100000"/>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41" name="Isosceles Triangle 40">
            <a:extLst>
              <a:ext uri="{FF2B5EF4-FFF2-40B4-BE49-F238E27FC236}">
                <a16:creationId xmlns:a16="http://schemas.microsoft.com/office/drawing/2014/main" id="{F82B89EB-B57A-576C-A7D6-42AA06A8B60E}"/>
              </a:ext>
            </a:extLst>
          </p:cNvPr>
          <p:cNvSpPr/>
          <p:nvPr/>
        </p:nvSpPr>
        <p:spPr bwMode="auto">
          <a:xfrm flipH="1">
            <a:off x="4572000" y="3242468"/>
            <a:ext cx="889032" cy="648740"/>
          </a:xfrm>
          <a:prstGeom prst="triangle">
            <a:avLst>
              <a:gd name="adj" fmla="val 100000"/>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50" name="Rectangle 49">
            <a:extLst>
              <a:ext uri="{FF2B5EF4-FFF2-40B4-BE49-F238E27FC236}">
                <a16:creationId xmlns:a16="http://schemas.microsoft.com/office/drawing/2014/main" id="{24E7543F-D967-BD90-E961-DD81480C9E18}"/>
              </a:ext>
            </a:extLst>
          </p:cNvPr>
          <p:cNvSpPr/>
          <p:nvPr/>
        </p:nvSpPr>
        <p:spPr bwMode="auto">
          <a:xfrm>
            <a:off x="4198182" y="3772652"/>
            <a:ext cx="678618" cy="256429"/>
          </a:xfrm>
          <a:prstGeom prst="rect">
            <a:avLst/>
          </a:prstGeom>
          <a:solidFill>
            <a:schemeClr val="bg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2"/>
              </a:solidFill>
              <a:effectLst/>
              <a:latin typeface="Arial" charset="0"/>
            </a:endParaRPr>
          </a:p>
        </p:txBody>
      </p:sp>
      <p:sp>
        <p:nvSpPr>
          <p:cNvPr id="51" name="Arrow: Right 50">
            <a:extLst>
              <a:ext uri="{FF2B5EF4-FFF2-40B4-BE49-F238E27FC236}">
                <a16:creationId xmlns:a16="http://schemas.microsoft.com/office/drawing/2014/main" id="{F937F10F-E2EC-6BF5-ECAC-D21E023A9581}"/>
              </a:ext>
            </a:extLst>
          </p:cNvPr>
          <p:cNvSpPr/>
          <p:nvPr/>
        </p:nvSpPr>
        <p:spPr>
          <a:xfrm rot="5400000">
            <a:off x="4518604" y="2885698"/>
            <a:ext cx="106793" cy="98423"/>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61" name="Group 60">
            <a:extLst>
              <a:ext uri="{FF2B5EF4-FFF2-40B4-BE49-F238E27FC236}">
                <a16:creationId xmlns:a16="http://schemas.microsoft.com/office/drawing/2014/main" id="{B46EB140-2754-D812-F199-A27E0BE405AC}"/>
              </a:ext>
            </a:extLst>
          </p:cNvPr>
          <p:cNvGrpSpPr/>
          <p:nvPr/>
        </p:nvGrpSpPr>
        <p:grpSpPr>
          <a:xfrm>
            <a:off x="323849" y="3226640"/>
            <a:ext cx="2183835" cy="1242231"/>
            <a:chOff x="8054916" y="3728765"/>
            <a:chExt cx="2446177" cy="1656309"/>
          </a:xfrm>
        </p:grpSpPr>
        <p:sp>
          <p:nvSpPr>
            <p:cNvPr id="62" name="TextBox 61">
              <a:extLst>
                <a:ext uri="{FF2B5EF4-FFF2-40B4-BE49-F238E27FC236}">
                  <a16:creationId xmlns:a16="http://schemas.microsoft.com/office/drawing/2014/main" id="{DCB3B6FE-F188-2471-2652-86779E4B0C4D}"/>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Accept</a:t>
              </a:r>
            </a:p>
          </p:txBody>
        </p:sp>
        <p:sp>
          <p:nvSpPr>
            <p:cNvPr id="63" name="Rectangle 62">
              <a:extLst>
                <a:ext uri="{FF2B5EF4-FFF2-40B4-BE49-F238E27FC236}">
                  <a16:creationId xmlns:a16="http://schemas.microsoft.com/office/drawing/2014/main" id="{DD2E0B1E-5C1A-D68D-3DAB-EDD413970057}"/>
                </a:ext>
              </a:extLst>
            </p:cNvPr>
            <p:cNvSpPr/>
            <p:nvPr/>
          </p:nvSpPr>
          <p:spPr>
            <a:xfrm>
              <a:off x="8054917" y="4184745"/>
              <a:ext cx="2446176" cy="1200329"/>
            </a:xfrm>
            <a:prstGeom prst="rect">
              <a:avLst/>
            </a:prstGeom>
          </p:spPr>
          <p:txBody>
            <a:bodyPr wrap="square" lIns="0" rIns="0" anchor="t">
              <a:spAutoFit/>
            </a:bodyPr>
            <a:lstStyle/>
            <a:p>
              <a:pPr algn="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signs and accepts the data contract and the dealer sends it to the Kubota Sync Support mailbox. Kubota Sync is active and starts sending data to the cloud.</a:t>
              </a:r>
            </a:p>
          </p:txBody>
        </p:sp>
      </p:grpSp>
      <p:grpSp>
        <p:nvGrpSpPr>
          <p:cNvPr id="65" name="Group 64">
            <a:extLst>
              <a:ext uri="{FF2B5EF4-FFF2-40B4-BE49-F238E27FC236}">
                <a16:creationId xmlns:a16="http://schemas.microsoft.com/office/drawing/2014/main" id="{438F8ABE-2CE8-3D2E-1879-3D83F1302316}"/>
              </a:ext>
            </a:extLst>
          </p:cNvPr>
          <p:cNvGrpSpPr/>
          <p:nvPr/>
        </p:nvGrpSpPr>
        <p:grpSpPr>
          <a:xfrm>
            <a:off x="6673355" y="3252879"/>
            <a:ext cx="2332909" cy="919066"/>
            <a:chOff x="8054916" y="3728765"/>
            <a:chExt cx="2446177" cy="1225422"/>
          </a:xfrm>
        </p:grpSpPr>
        <p:sp>
          <p:nvSpPr>
            <p:cNvPr id="66" name="TextBox 65">
              <a:extLst>
                <a:ext uri="{FF2B5EF4-FFF2-40B4-BE49-F238E27FC236}">
                  <a16:creationId xmlns:a16="http://schemas.microsoft.com/office/drawing/2014/main" id="{8B1822DD-1FBC-A807-9972-1F8DE56A69E8}"/>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Decline</a:t>
              </a:r>
            </a:p>
          </p:txBody>
        </p:sp>
        <p:sp>
          <p:nvSpPr>
            <p:cNvPr id="67" name="Rectangle 66">
              <a:extLst>
                <a:ext uri="{FF2B5EF4-FFF2-40B4-BE49-F238E27FC236}">
                  <a16:creationId xmlns:a16="http://schemas.microsoft.com/office/drawing/2014/main" id="{9967BE08-31E9-5ED0-521E-204B3F0C724E}"/>
                </a:ext>
              </a:extLst>
            </p:cNvPr>
            <p:cNvSpPr/>
            <p:nvPr/>
          </p:nvSpPr>
          <p:spPr>
            <a:xfrm>
              <a:off x="8054917" y="4184745"/>
              <a:ext cx="2446176" cy="769442"/>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does not accept to share data. Contract with the decline request has to be sent to the Kubota Sync Support mailbox.</a:t>
              </a:r>
            </a:p>
          </p:txBody>
        </p:sp>
      </p:grpSp>
      <p:sp>
        <p:nvSpPr>
          <p:cNvPr id="83" name="Arrow: Right 82">
            <a:extLst>
              <a:ext uri="{FF2B5EF4-FFF2-40B4-BE49-F238E27FC236}">
                <a16:creationId xmlns:a16="http://schemas.microsoft.com/office/drawing/2014/main" id="{50B4B2C5-E268-9B84-A1CB-D853D15B3405}"/>
              </a:ext>
            </a:extLst>
          </p:cNvPr>
          <p:cNvSpPr/>
          <p:nvPr/>
        </p:nvSpPr>
        <p:spPr>
          <a:xfrm rot="5400000">
            <a:off x="3154297" y="497544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9" name="Oval 88">
            <a:extLst>
              <a:ext uri="{FF2B5EF4-FFF2-40B4-BE49-F238E27FC236}">
                <a16:creationId xmlns:a16="http://schemas.microsoft.com/office/drawing/2014/main" id="{C65BFAF7-D093-F34F-759F-79B9275FF1E5}"/>
              </a:ext>
            </a:extLst>
          </p:cNvPr>
          <p:cNvSpPr/>
          <p:nvPr/>
        </p:nvSpPr>
        <p:spPr>
          <a:xfrm>
            <a:off x="5578566" y="3526192"/>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1" name="Oval 90">
            <a:extLst>
              <a:ext uri="{FF2B5EF4-FFF2-40B4-BE49-F238E27FC236}">
                <a16:creationId xmlns:a16="http://schemas.microsoft.com/office/drawing/2014/main" id="{55DCAED4-C66B-23B5-02A2-05F897A82560}"/>
              </a:ext>
            </a:extLst>
          </p:cNvPr>
          <p:cNvSpPr/>
          <p:nvPr/>
        </p:nvSpPr>
        <p:spPr>
          <a:xfrm>
            <a:off x="2841498" y="3526192"/>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85" name="Graphic 84" descr="Badge Tick outline">
            <a:extLst>
              <a:ext uri="{FF2B5EF4-FFF2-40B4-BE49-F238E27FC236}">
                <a16:creationId xmlns:a16="http://schemas.microsoft.com/office/drawing/2014/main" id="{2D57CCA2-481B-E188-BFCB-46293783F3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04602" y="3603434"/>
            <a:ext cx="627152" cy="627152"/>
          </a:xfrm>
          <a:prstGeom prst="rect">
            <a:avLst/>
          </a:prstGeom>
        </p:spPr>
      </p:pic>
      <p:pic>
        <p:nvPicPr>
          <p:cNvPr id="87" name="Graphic 86" descr="Close outline">
            <a:extLst>
              <a:ext uri="{FF2B5EF4-FFF2-40B4-BE49-F238E27FC236}">
                <a16:creationId xmlns:a16="http://schemas.microsoft.com/office/drawing/2014/main" id="{5602D124-8647-D128-1596-7975CEAD34D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20043" y="3668052"/>
            <a:ext cx="494186" cy="494186"/>
          </a:xfrm>
          <a:prstGeom prst="rect">
            <a:avLst/>
          </a:prstGeom>
        </p:spPr>
      </p:pic>
    </p:spTree>
    <p:extLst>
      <p:ext uri="{BB962C8B-B14F-4D97-AF65-F5344CB8AC3E}">
        <p14:creationId xmlns:p14="http://schemas.microsoft.com/office/powerpoint/2010/main" val="1093348611"/>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E4BE6791-46E4-B5B3-956A-CC7ADE5DCC68}"/>
              </a:ext>
            </a:extLst>
          </p:cNvPr>
          <p:cNvSpPr>
            <a:spLocks noChangeArrowheads="1"/>
          </p:cNvSpPr>
          <p:nvPr/>
        </p:nvSpPr>
        <p:spPr bwMode="auto">
          <a:xfrm>
            <a:off x="5704803" y="-1"/>
            <a:ext cx="520303" cy="767840"/>
          </a:xfrm>
          <a:prstGeom prst="rect">
            <a:avLst/>
          </a:prstGeom>
          <a:solidFill>
            <a:schemeClr val="bg2"/>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sp>
        <p:nvSpPr>
          <p:cNvPr id="74" name="Rectangle 73">
            <a:extLst>
              <a:ext uri="{FF2B5EF4-FFF2-40B4-BE49-F238E27FC236}">
                <a16:creationId xmlns:a16="http://schemas.microsoft.com/office/drawing/2014/main" id="{1DD5A7CF-262B-DA95-83E5-52DB5E77AFC8}"/>
              </a:ext>
            </a:extLst>
          </p:cNvPr>
          <p:cNvSpPr>
            <a:spLocks noChangeArrowheads="1"/>
          </p:cNvSpPr>
          <p:nvPr/>
        </p:nvSpPr>
        <p:spPr bwMode="auto">
          <a:xfrm>
            <a:off x="2951923" y="-1"/>
            <a:ext cx="520303" cy="4591051"/>
          </a:xfrm>
          <a:prstGeom prst="rect">
            <a:avLst/>
          </a:prstGeom>
          <a:solidFill>
            <a:schemeClr val="accent1"/>
          </a:solidFill>
          <a:ln w="9525">
            <a:noFill/>
            <a:miter lim="800000"/>
            <a:headEnd/>
            <a:tailEnd/>
          </a:ln>
        </p:spPr>
        <p:txBody>
          <a:bodyPr vert="horz" wrap="square" lIns="68580" tIns="34290" rIns="68580" bIns="34290" numCol="1" anchor="t" anchorCtr="0" compatLnSpc="1">
            <a:prstTxWarp prst="textNoShape">
              <a:avLst/>
            </a:prstTxWarp>
          </a:bodyPr>
          <a:lstStyle/>
          <a:p>
            <a:endParaRPr lang="en-IN"/>
          </a:p>
        </p:txBody>
      </p:sp>
      <p:grpSp>
        <p:nvGrpSpPr>
          <p:cNvPr id="61" name="Group 60">
            <a:extLst>
              <a:ext uri="{FF2B5EF4-FFF2-40B4-BE49-F238E27FC236}">
                <a16:creationId xmlns:a16="http://schemas.microsoft.com/office/drawing/2014/main" id="{B46EB140-2754-D812-F199-A27E0BE405AC}"/>
              </a:ext>
            </a:extLst>
          </p:cNvPr>
          <p:cNvGrpSpPr/>
          <p:nvPr/>
        </p:nvGrpSpPr>
        <p:grpSpPr>
          <a:xfrm>
            <a:off x="317770" y="2450476"/>
            <a:ext cx="2276245" cy="1080649"/>
            <a:chOff x="8054916" y="3728765"/>
            <a:chExt cx="2446177" cy="1440866"/>
          </a:xfrm>
        </p:grpSpPr>
        <p:sp>
          <p:nvSpPr>
            <p:cNvPr id="62" name="TextBox 61">
              <a:extLst>
                <a:ext uri="{FF2B5EF4-FFF2-40B4-BE49-F238E27FC236}">
                  <a16:creationId xmlns:a16="http://schemas.microsoft.com/office/drawing/2014/main" id="{DCB3B6FE-F188-2471-2652-86779E4B0C4D}"/>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Usage</a:t>
              </a:r>
            </a:p>
          </p:txBody>
        </p:sp>
        <p:sp>
          <p:nvSpPr>
            <p:cNvPr id="63" name="Rectangle 62">
              <a:extLst>
                <a:ext uri="{FF2B5EF4-FFF2-40B4-BE49-F238E27FC236}">
                  <a16:creationId xmlns:a16="http://schemas.microsoft.com/office/drawing/2014/main" id="{DD2E0B1E-5C1A-D68D-3DAB-EDD413970057}"/>
                </a:ext>
              </a:extLst>
            </p:cNvPr>
            <p:cNvSpPr/>
            <p:nvPr/>
          </p:nvSpPr>
          <p:spPr>
            <a:xfrm>
              <a:off x="8054917" y="4184745"/>
              <a:ext cx="2446176" cy="984886"/>
            </a:xfrm>
            <a:prstGeom prst="rect">
              <a:avLst/>
            </a:prstGeom>
          </p:spPr>
          <p:txBody>
            <a:bodyPr wrap="square" lIns="0" rIns="0" anchor="t">
              <a:spAutoFit/>
            </a:bodyPr>
            <a:lstStyle/>
            <a:p>
              <a:pPr algn="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gets </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hlinkClick r:id="" action="ppaction://customshow?id=7&amp;return=true"/>
                </a:rPr>
                <a:t>machine information</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in its IsoMatch FarmCentre account and can </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hlinkClick r:id="" action="ppaction://noaction"/>
                </a:rPr>
                <a:t>request remote service</a:t>
              </a:r>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when necessary.</a:t>
              </a:r>
            </a:p>
          </p:txBody>
        </p:sp>
      </p:grpSp>
      <p:grpSp>
        <p:nvGrpSpPr>
          <p:cNvPr id="65" name="Group 64">
            <a:extLst>
              <a:ext uri="{FF2B5EF4-FFF2-40B4-BE49-F238E27FC236}">
                <a16:creationId xmlns:a16="http://schemas.microsoft.com/office/drawing/2014/main" id="{438F8ABE-2CE8-3D2E-1879-3D83F1302316}"/>
              </a:ext>
            </a:extLst>
          </p:cNvPr>
          <p:cNvGrpSpPr/>
          <p:nvPr/>
        </p:nvGrpSpPr>
        <p:grpSpPr>
          <a:xfrm>
            <a:off x="3982747" y="3837128"/>
            <a:ext cx="3649952" cy="1080649"/>
            <a:chOff x="8054916" y="3728765"/>
            <a:chExt cx="2446177" cy="1440866"/>
          </a:xfrm>
        </p:grpSpPr>
        <p:sp>
          <p:nvSpPr>
            <p:cNvPr id="66" name="TextBox 65">
              <a:extLst>
                <a:ext uri="{FF2B5EF4-FFF2-40B4-BE49-F238E27FC236}">
                  <a16:creationId xmlns:a16="http://schemas.microsoft.com/office/drawing/2014/main" id="{8B1822DD-1FBC-A807-9972-1F8DE56A69E8}"/>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Renewal</a:t>
              </a:r>
            </a:p>
          </p:txBody>
        </p:sp>
        <p:sp>
          <p:nvSpPr>
            <p:cNvPr id="67" name="Rectangle 66">
              <a:extLst>
                <a:ext uri="{FF2B5EF4-FFF2-40B4-BE49-F238E27FC236}">
                  <a16:creationId xmlns:a16="http://schemas.microsoft.com/office/drawing/2014/main" id="{9967BE08-31E9-5ED0-521E-204B3F0C724E}"/>
                </a:ext>
              </a:extLst>
            </p:cNvPr>
            <p:cNvSpPr/>
            <p:nvPr/>
          </p:nvSpPr>
          <p:spPr>
            <a:xfrm>
              <a:off x="8054917" y="4184745"/>
              <a:ext cx="2446176" cy="984886"/>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After two years customer can access to the Terrako Marketplace to purchase an IsoMatch FarmCentre license renewal. As long as the customer account is active, Kubota Sync will continue to send data to the cloud.</a:t>
              </a:r>
            </a:p>
          </p:txBody>
        </p:sp>
      </p:grpSp>
      <p:sp>
        <p:nvSpPr>
          <p:cNvPr id="82" name="Arrow: Right 81">
            <a:extLst>
              <a:ext uri="{FF2B5EF4-FFF2-40B4-BE49-F238E27FC236}">
                <a16:creationId xmlns:a16="http://schemas.microsoft.com/office/drawing/2014/main" id="{27781579-7551-BBB8-FDE6-0C495DE4C2FA}"/>
              </a:ext>
            </a:extLst>
          </p:cNvPr>
          <p:cNvSpPr/>
          <p:nvPr/>
        </p:nvSpPr>
        <p:spPr>
          <a:xfrm rot="5400000">
            <a:off x="3154299" y="1265382"/>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3" name="Arrow: Right 82">
            <a:extLst>
              <a:ext uri="{FF2B5EF4-FFF2-40B4-BE49-F238E27FC236}">
                <a16:creationId xmlns:a16="http://schemas.microsoft.com/office/drawing/2014/main" id="{50B4B2C5-E268-9B84-A1CB-D853D15B3405}"/>
              </a:ext>
            </a:extLst>
          </p:cNvPr>
          <p:cNvSpPr/>
          <p:nvPr/>
        </p:nvSpPr>
        <p:spPr>
          <a:xfrm rot="5400000">
            <a:off x="3154297" y="9864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Arrow: Right 1">
            <a:extLst>
              <a:ext uri="{FF2B5EF4-FFF2-40B4-BE49-F238E27FC236}">
                <a16:creationId xmlns:a16="http://schemas.microsoft.com/office/drawing/2014/main" id="{ADEEC8E1-80E6-DB82-BBAD-8964E59CEFB8}"/>
              </a:ext>
            </a:extLst>
          </p:cNvPr>
          <p:cNvSpPr/>
          <p:nvPr/>
        </p:nvSpPr>
        <p:spPr>
          <a:xfrm rot="5400000">
            <a:off x="3154298" y="3069470"/>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Arrow: Right 2">
            <a:extLst>
              <a:ext uri="{FF2B5EF4-FFF2-40B4-BE49-F238E27FC236}">
                <a16:creationId xmlns:a16="http://schemas.microsoft.com/office/drawing/2014/main" id="{9FE4327B-AC97-ACBF-B26C-A12022B62E33}"/>
              </a:ext>
            </a:extLst>
          </p:cNvPr>
          <p:cNvSpPr/>
          <p:nvPr/>
        </p:nvSpPr>
        <p:spPr>
          <a:xfrm rot="5400000">
            <a:off x="3113283" y="4229727"/>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Arrow: Right 3">
            <a:extLst>
              <a:ext uri="{FF2B5EF4-FFF2-40B4-BE49-F238E27FC236}">
                <a16:creationId xmlns:a16="http://schemas.microsoft.com/office/drawing/2014/main" id="{2855F30D-61FA-B0C3-CE23-D704EAA63087}"/>
              </a:ext>
            </a:extLst>
          </p:cNvPr>
          <p:cNvSpPr/>
          <p:nvPr/>
        </p:nvSpPr>
        <p:spPr>
          <a:xfrm rot="5400000">
            <a:off x="3154299" y="3643496"/>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Arrow: Right 5">
            <a:extLst>
              <a:ext uri="{FF2B5EF4-FFF2-40B4-BE49-F238E27FC236}">
                <a16:creationId xmlns:a16="http://schemas.microsoft.com/office/drawing/2014/main" id="{A07E206C-F294-3D93-79C4-C2FD982695E0}"/>
              </a:ext>
            </a:extLst>
          </p:cNvPr>
          <p:cNvSpPr/>
          <p:nvPr/>
        </p:nvSpPr>
        <p:spPr>
          <a:xfrm rot="5400000">
            <a:off x="3154297" y="2476754"/>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Oval 7">
            <a:extLst>
              <a:ext uri="{FF2B5EF4-FFF2-40B4-BE49-F238E27FC236}">
                <a16:creationId xmlns:a16="http://schemas.microsoft.com/office/drawing/2014/main" id="{E3908158-EC2F-B70B-EB78-07D31A4CCAFA}"/>
              </a:ext>
            </a:extLst>
          </p:cNvPr>
          <p:cNvSpPr/>
          <p:nvPr/>
        </p:nvSpPr>
        <p:spPr>
          <a:xfrm>
            <a:off x="2839282" y="352646"/>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9971E5D4-B8C0-EE8A-4EEA-24BAFB3C6CE3}"/>
              </a:ext>
            </a:extLst>
          </p:cNvPr>
          <p:cNvSpPr/>
          <p:nvPr/>
        </p:nvSpPr>
        <p:spPr>
          <a:xfrm>
            <a:off x="2839282" y="1472444"/>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7" name="Group 16">
            <a:extLst>
              <a:ext uri="{FF2B5EF4-FFF2-40B4-BE49-F238E27FC236}">
                <a16:creationId xmlns:a16="http://schemas.microsoft.com/office/drawing/2014/main" id="{751D259C-1DBD-BC6F-465D-C8EDDF17FDBB}"/>
              </a:ext>
            </a:extLst>
          </p:cNvPr>
          <p:cNvGrpSpPr/>
          <p:nvPr/>
        </p:nvGrpSpPr>
        <p:grpSpPr>
          <a:xfrm>
            <a:off x="469901" y="351168"/>
            <a:ext cx="2095500" cy="919066"/>
            <a:chOff x="8054916" y="3728765"/>
            <a:chExt cx="2446177" cy="1225422"/>
          </a:xfrm>
        </p:grpSpPr>
        <p:sp>
          <p:nvSpPr>
            <p:cNvPr id="18" name="TextBox 17">
              <a:extLst>
                <a:ext uri="{FF2B5EF4-FFF2-40B4-BE49-F238E27FC236}">
                  <a16:creationId xmlns:a16="http://schemas.microsoft.com/office/drawing/2014/main" id="{E07D2DED-E0F7-DF05-BCB6-88CB77EEF2F0}"/>
                </a:ext>
              </a:extLst>
            </p:cNvPr>
            <p:cNvSpPr txBox="1"/>
            <p:nvPr/>
          </p:nvSpPr>
          <p:spPr>
            <a:xfrm>
              <a:off x="8054916" y="3728765"/>
              <a:ext cx="2446176" cy="430887"/>
            </a:xfrm>
            <a:prstGeom prst="rect">
              <a:avLst/>
            </a:prstGeom>
            <a:noFill/>
          </p:spPr>
          <p:txBody>
            <a:bodyPr wrap="square" lIns="0" rIns="0" rtlCol="0">
              <a:spAutoFit/>
            </a:bodyPr>
            <a:lstStyle/>
            <a:p>
              <a:pPr algn="r"/>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Log in</a:t>
              </a:r>
            </a:p>
          </p:txBody>
        </p:sp>
        <p:sp>
          <p:nvSpPr>
            <p:cNvPr id="20" name="Rectangle 19">
              <a:extLst>
                <a:ext uri="{FF2B5EF4-FFF2-40B4-BE49-F238E27FC236}">
                  <a16:creationId xmlns:a16="http://schemas.microsoft.com/office/drawing/2014/main" id="{42DEEBE4-58B3-1203-BA45-EB0A0C45206E}"/>
                </a:ext>
              </a:extLst>
            </p:cNvPr>
            <p:cNvSpPr/>
            <p:nvPr/>
          </p:nvSpPr>
          <p:spPr>
            <a:xfrm>
              <a:off x="8054917" y="4184745"/>
              <a:ext cx="2446176" cy="769442"/>
            </a:xfrm>
            <a:prstGeom prst="rect">
              <a:avLst/>
            </a:prstGeom>
          </p:spPr>
          <p:txBody>
            <a:bodyPr wrap="square" lIns="0" rIns="0" anchor="t">
              <a:spAutoFit/>
            </a:bodyPr>
            <a:lstStyle/>
            <a:p>
              <a:pPr algn="r"/>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Customer is asked to create an account in MyKverneland or MyVicon landing sites.</a:t>
              </a:r>
            </a:p>
          </p:txBody>
        </p:sp>
      </p:grpSp>
      <p:grpSp>
        <p:nvGrpSpPr>
          <p:cNvPr id="23" name="Group 22">
            <a:extLst>
              <a:ext uri="{FF2B5EF4-FFF2-40B4-BE49-F238E27FC236}">
                <a16:creationId xmlns:a16="http://schemas.microsoft.com/office/drawing/2014/main" id="{F0CBC009-5D5B-B5D4-14DB-ED7334E23693}"/>
              </a:ext>
            </a:extLst>
          </p:cNvPr>
          <p:cNvGrpSpPr/>
          <p:nvPr/>
        </p:nvGrpSpPr>
        <p:grpSpPr>
          <a:xfrm>
            <a:off x="3982746" y="1294142"/>
            <a:ext cx="3649954" cy="919066"/>
            <a:chOff x="8054916" y="3728765"/>
            <a:chExt cx="2446177" cy="1225422"/>
          </a:xfrm>
        </p:grpSpPr>
        <p:sp>
          <p:nvSpPr>
            <p:cNvPr id="29" name="TextBox 28">
              <a:extLst>
                <a:ext uri="{FF2B5EF4-FFF2-40B4-BE49-F238E27FC236}">
                  <a16:creationId xmlns:a16="http://schemas.microsoft.com/office/drawing/2014/main" id="{8E6520CD-7EA2-4FD6-368D-2CECDE33647C}"/>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Registration</a:t>
              </a:r>
            </a:p>
          </p:txBody>
        </p:sp>
        <p:sp>
          <p:nvSpPr>
            <p:cNvPr id="33" name="Rectangle 32">
              <a:extLst>
                <a:ext uri="{FF2B5EF4-FFF2-40B4-BE49-F238E27FC236}">
                  <a16:creationId xmlns:a16="http://schemas.microsoft.com/office/drawing/2014/main" id="{BAB965D9-BE08-5312-04B1-53729A85A773}"/>
                </a:ext>
              </a:extLst>
            </p:cNvPr>
            <p:cNvSpPr/>
            <p:nvPr/>
          </p:nvSpPr>
          <p:spPr>
            <a:xfrm>
              <a:off x="8054917" y="4184745"/>
              <a:ext cx="2446176" cy="769442"/>
            </a:xfrm>
            <a:prstGeom prst="rect">
              <a:avLst/>
            </a:prstGeom>
          </p:spPr>
          <p:txBody>
            <a:bodyPr wrap="square" lIns="0" rIns="0" anchor="t">
              <a:spAutoFit/>
            </a:bodyPr>
            <a:lstStyle/>
            <a:p>
              <a:pPr algn="l"/>
              <a:r>
                <a:rPr lang="en-GB"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Once logged in the landing site, customer can access to IsoMatch FarmCentre and register the Kubota Sync device. Implement will appear automatically.</a:t>
              </a:r>
              <a:endPar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42" name="Graphic 41" descr="Internet outline">
            <a:extLst>
              <a:ext uri="{FF2B5EF4-FFF2-40B4-BE49-F238E27FC236}">
                <a16:creationId xmlns:a16="http://schemas.microsoft.com/office/drawing/2014/main" id="{986CFB5D-8134-FBF6-EC78-8750567717C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51923" y="455161"/>
            <a:ext cx="520303" cy="520303"/>
          </a:xfrm>
          <a:prstGeom prst="rect">
            <a:avLst/>
          </a:prstGeom>
        </p:spPr>
      </p:pic>
      <p:sp>
        <p:nvSpPr>
          <p:cNvPr id="43" name="Oval 42">
            <a:extLst>
              <a:ext uri="{FF2B5EF4-FFF2-40B4-BE49-F238E27FC236}">
                <a16:creationId xmlns:a16="http://schemas.microsoft.com/office/drawing/2014/main" id="{584C5221-C43E-A27C-786C-B3AE46BAFF6E}"/>
              </a:ext>
            </a:extLst>
          </p:cNvPr>
          <p:cNvSpPr/>
          <p:nvPr/>
        </p:nvSpPr>
        <p:spPr>
          <a:xfrm>
            <a:off x="2845876" y="2725583"/>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Graphic 44" descr="Tag outline">
            <a:extLst>
              <a:ext uri="{FF2B5EF4-FFF2-40B4-BE49-F238E27FC236}">
                <a16:creationId xmlns:a16="http://schemas.microsoft.com/office/drawing/2014/main" id="{C3D84650-0E61-5C4D-2DD0-652778D0896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2567" y="1564885"/>
            <a:ext cx="538232" cy="538232"/>
          </a:xfrm>
          <a:prstGeom prst="rect">
            <a:avLst/>
          </a:prstGeom>
        </p:spPr>
      </p:pic>
      <p:sp>
        <p:nvSpPr>
          <p:cNvPr id="46" name="Oval 45">
            <a:extLst>
              <a:ext uri="{FF2B5EF4-FFF2-40B4-BE49-F238E27FC236}">
                <a16:creationId xmlns:a16="http://schemas.microsoft.com/office/drawing/2014/main" id="{FD354700-4983-B2FA-1066-CF3F21140D7A}"/>
              </a:ext>
            </a:extLst>
          </p:cNvPr>
          <p:cNvSpPr/>
          <p:nvPr/>
        </p:nvSpPr>
        <p:spPr>
          <a:xfrm>
            <a:off x="2845876" y="4011256"/>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8" name="Graphic 47" descr="Tractor outline">
            <a:extLst>
              <a:ext uri="{FF2B5EF4-FFF2-40B4-BE49-F238E27FC236}">
                <a16:creationId xmlns:a16="http://schemas.microsoft.com/office/drawing/2014/main" id="{DF046BF6-0EBF-9785-3801-39815179F9B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42567" y="2816264"/>
            <a:ext cx="542940" cy="542940"/>
          </a:xfrm>
          <a:prstGeom prst="rect">
            <a:avLst/>
          </a:prstGeom>
        </p:spPr>
      </p:pic>
      <p:pic>
        <p:nvPicPr>
          <p:cNvPr id="52" name="Graphic 51" descr="Register outline">
            <a:extLst>
              <a:ext uri="{FF2B5EF4-FFF2-40B4-BE49-F238E27FC236}">
                <a16:creationId xmlns:a16="http://schemas.microsoft.com/office/drawing/2014/main" id="{7553E90F-281C-220C-9FAE-D4B2D967069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82912" y="4140839"/>
            <a:ext cx="457200" cy="457200"/>
          </a:xfrm>
          <a:prstGeom prst="rect">
            <a:avLst/>
          </a:prstGeom>
        </p:spPr>
      </p:pic>
      <p:sp>
        <p:nvSpPr>
          <p:cNvPr id="54" name="Arrow: Right 53">
            <a:extLst>
              <a:ext uri="{FF2B5EF4-FFF2-40B4-BE49-F238E27FC236}">
                <a16:creationId xmlns:a16="http://schemas.microsoft.com/office/drawing/2014/main" id="{BBFBAE45-8406-0907-FD48-01BC8AE273B5}"/>
              </a:ext>
            </a:extLst>
          </p:cNvPr>
          <p:cNvSpPr/>
          <p:nvPr/>
        </p:nvSpPr>
        <p:spPr>
          <a:xfrm rot="5400000">
            <a:off x="5909578" y="1267011"/>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5" name="Arrow: Right 54">
            <a:extLst>
              <a:ext uri="{FF2B5EF4-FFF2-40B4-BE49-F238E27FC236}">
                <a16:creationId xmlns:a16="http://schemas.microsoft.com/office/drawing/2014/main" id="{F38525B0-7D63-B2DB-EF18-62E0CE400328}"/>
              </a:ext>
            </a:extLst>
          </p:cNvPr>
          <p:cNvSpPr/>
          <p:nvPr/>
        </p:nvSpPr>
        <p:spPr>
          <a:xfrm rot="5400000">
            <a:off x="5909576" y="100269"/>
            <a:ext cx="106793" cy="9842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6" name="Oval 55">
            <a:extLst>
              <a:ext uri="{FF2B5EF4-FFF2-40B4-BE49-F238E27FC236}">
                <a16:creationId xmlns:a16="http://schemas.microsoft.com/office/drawing/2014/main" id="{A71841E1-5772-C741-477A-F42053349B39}"/>
              </a:ext>
            </a:extLst>
          </p:cNvPr>
          <p:cNvSpPr/>
          <p:nvPr/>
        </p:nvSpPr>
        <p:spPr>
          <a:xfrm>
            <a:off x="5594561" y="354275"/>
            <a:ext cx="732396" cy="732396"/>
          </a:xfrm>
          <a:prstGeom prst="ellipse">
            <a:avLst/>
          </a:prstGeom>
          <a:solidFill>
            <a:schemeClr val="bg1"/>
          </a:solidFill>
          <a:ln w="28575">
            <a:solidFill>
              <a:schemeClr val="bg1">
                <a:lumMod val="95000"/>
              </a:schemeClr>
            </a:solidFill>
          </a:ln>
          <a:effectLst>
            <a:outerShdw blurRad="152400" dist="101600" dir="2700000" algn="tl" rotWithShape="0">
              <a:prstClr val="black">
                <a:alpha val="1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57" name="Group 56">
            <a:extLst>
              <a:ext uri="{FF2B5EF4-FFF2-40B4-BE49-F238E27FC236}">
                <a16:creationId xmlns:a16="http://schemas.microsoft.com/office/drawing/2014/main" id="{3DDD351F-FA46-0E94-34AA-BAD7DC8CEA16}"/>
              </a:ext>
            </a:extLst>
          </p:cNvPr>
          <p:cNvGrpSpPr/>
          <p:nvPr/>
        </p:nvGrpSpPr>
        <p:grpSpPr>
          <a:xfrm>
            <a:off x="6464034" y="274432"/>
            <a:ext cx="2095500" cy="919066"/>
            <a:chOff x="8054916" y="3728765"/>
            <a:chExt cx="2446177" cy="1225422"/>
          </a:xfrm>
        </p:grpSpPr>
        <p:sp>
          <p:nvSpPr>
            <p:cNvPr id="58" name="TextBox 57">
              <a:extLst>
                <a:ext uri="{FF2B5EF4-FFF2-40B4-BE49-F238E27FC236}">
                  <a16:creationId xmlns:a16="http://schemas.microsoft.com/office/drawing/2014/main" id="{D1CA4ADC-0908-2BEA-E14D-E04A4BDB5629}"/>
                </a:ext>
              </a:extLst>
            </p:cNvPr>
            <p:cNvSpPr txBox="1"/>
            <p:nvPr/>
          </p:nvSpPr>
          <p:spPr>
            <a:xfrm>
              <a:off x="8054916" y="3728765"/>
              <a:ext cx="2446176" cy="430887"/>
            </a:xfrm>
            <a:prstGeom prst="rect">
              <a:avLst/>
            </a:prstGeom>
            <a:noFill/>
          </p:spPr>
          <p:txBody>
            <a:bodyPr wrap="square" lIns="0" rIns="0" rtlCol="0">
              <a:spAutoFit/>
            </a:bodyPr>
            <a:lstStyle/>
            <a:p>
              <a:pPr algn="l"/>
              <a:r>
                <a:rPr lang="en-IN" sz="15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De-activation</a:t>
              </a:r>
            </a:p>
          </p:txBody>
        </p:sp>
        <p:sp>
          <p:nvSpPr>
            <p:cNvPr id="59" name="Rectangle 58">
              <a:extLst>
                <a:ext uri="{FF2B5EF4-FFF2-40B4-BE49-F238E27FC236}">
                  <a16:creationId xmlns:a16="http://schemas.microsoft.com/office/drawing/2014/main" id="{AF1215FD-EF0F-FCC4-9F8A-3B8C42555C3A}"/>
                </a:ext>
              </a:extLst>
            </p:cNvPr>
            <p:cNvSpPr/>
            <p:nvPr/>
          </p:nvSpPr>
          <p:spPr>
            <a:xfrm>
              <a:off x="8054917" y="4184745"/>
              <a:ext cx="2446176" cy="769442"/>
            </a:xfrm>
            <a:prstGeom prst="rect">
              <a:avLst/>
            </a:prstGeom>
          </p:spPr>
          <p:txBody>
            <a:bodyPr wrap="square" lIns="0" rIns="0" anchor="t">
              <a:spAutoFit/>
            </a:bodyPr>
            <a:lstStyle/>
            <a:p>
              <a:pPr algn="l"/>
              <a:r>
                <a:rPr lang="en-IN" sz="1050" b="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Within 5 working days from receiving the decline from customer, Kubota Sync is de-activated. </a:t>
              </a:r>
            </a:p>
          </p:txBody>
        </p:sp>
      </p:grpSp>
      <p:pic>
        <p:nvPicPr>
          <p:cNvPr id="69" name="Graphic 68" descr="Plugged Unplugged outline">
            <a:extLst>
              <a:ext uri="{FF2B5EF4-FFF2-40B4-BE49-F238E27FC236}">
                <a16:creationId xmlns:a16="http://schemas.microsoft.com/office/drawing/2014/main" id="{3B2A3F3A-3DBC-85C0-426C-55ABFC5BFC7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41571" y="501471"/>
            <a:ext cx="457200" cy="457200"/>
          </a:xfrm>
          <a:prstGeom prst="rect">
            <a:avLst/>
          </a:prstGeom>
        </p:spPr>
      </p:pic>
    </p:spTree>
    <p:extLst>
      <p:ext uri="{BB962C8B-B14F-4D97-AF65-F5344CB8AC3E}">
        <p14:creationId xmlns:p14="http://schemas.microsoft.com/office/powerpoint/2010/main" val="2454121901"/>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E4F8-1761-510D-09F9-82DDBD4221FE}"/>
              </a:ext>
            </a:extLst>
          </p:cNvPr>
          <p:cNvSpPr>
            <a:spLocks noGrp="1"/>
          </p:cNvSpPr>
          <p:nvPr>
            <p:ph type="ctrTitle"/>
          </p:nvPr>
        </p:nvSpPr>
        <p:spPr/>
        <p:txBody>
          <a:bodyPr/>
          <a:lstStyle/>
          <a:p>
            <a:r>
              <a:rPr lang="en-GB" dirty="0"/>
              <a:t>Introduction plan – Phase 1</a:t>
            </a:r>
          </a:p>
        </p:txBody>
      </p:sp>
      <p:sp>
        <p:nvSpPr>
          <p:cNvPr id="3" name="Subtitle 2">
            <a:extLst>
              <a:ext uri="{FF2B5EF4-FFF2-40B4-BE49-F238E27FC236}">
                <a16:creationId xmlns:a16="http://schemas.microsoft.com/office/drawing/2014/main" id="{A1159EA6-2FD0-9402-9B9E-7E2592C60783}"/>
              </a:ext>
            </a:extLst>
          </p:cNvPr>
          <p:cNvSpPr>
            <a:spLocks noGrp="1"/>
          </p:cNvSpPr>
          <p:nvPr>
            <p:ph type="subTitle" idx="1"/>
          </p:nvPr>
        </p:nvSpPr>
        <p:spPr/>
        <p:txBody>
          <a:bodyPr/>
          <a:lstStyle/>
          <a:p>
            <a:r>
              <a:rPr lang="en-GB" dirty="0"/>
              <a:t>Kubota Sync</a:t>
            </a:r>
          </a:p>
        </p:txBody>
      </p:sp>
      <p:graphicFrame>
        <p:nvGraphicFramePr>
          <p:cNvPr id="13" name="Content Placeholder 5">
            <a:extLst>
              <a:ext uri="{FF2B5EF4-FFF2-40B4-BE49-F238E27FC236}">
                <a16:creationId xmlns:a16="http://schemas.microsoft.com/office/drawing/2014/main" id="{E47CF277-A72B-CFA5-7561-3131A496556D}"/>
              </a:ext>
            </a:extLst>
          </p:cNvPr>
          <p:cNvGraphicFramePr>
            <a:graphicFrameLocks noGrp="1"/>
          </p:cNvGraphicFramePr>
          <p:nvPr>
            <p:ph idx="10"/>
            <p:extLst>
              <p:ext uri="{D42A27DB-BD31-4B8C-83A1-F6EECF244321}">
                <p14:modId xmlns:p14="http://schemas.microsoft.com/office/powerpoint/2010/main" val="1817512573"/>
              </p:ext>
            </p:extLst>
          </p:nvPr>
        </p:nvGraphicFramePr>
        <p:xfrm>
          <a:off x="142875" y="1419225"/>
          <a:ext cx="7028176" cy="3132135"/>
        </p:xfrm>
        <a:graphic>
          <a:graphicData uri="http://schemas.openxmlformats.org/drawingml/2006/table">
            <a:tbl>
              <a:tblPr firstRow="1">
                <a:tableStyleId>{073A0DAA-6AF3-43AB-8588-CEC1D06C72B9}</a:tableStyleId>
              </a:tblPr>
              <a:tblGrid>
                <a:gridCol w="1757044">
                  <a:extLst>
                    <a:ext uri="{9D8B030D-6E8A-4147-A177-3AD203B41FA5}">
                      <a16:colId xmlns:a16="http://schemas.microsoft.com/office/drawing/2014/main" val="20000"/>
                    </a:ext>
                  </a:extLst>
                </a:gridCol>
                <a:gridCol w="1757044">
                  <a:extLst>
                    <a:ext uri="{9D8B030D-6E8A-4147-A177-3AD203B41FA5}">
                      <a16:colId xmlns:a16="http://schemas.microsoft.com/office/drawing/2014/main" val="20001"/>
                    </a:ext>
                  </a:extLst>
                </a:gridCol>
                <a:gridCol w="1757044">
                  <a:extLst>
                    <a:ext uri="{9D8B030D-6E8A-4147-A177-3AD203B41FA5}">
                      <a16:colId xmlns:a16="http://schemas.microsoft.com/office/drawing/2014/main" val="1599935561"/>
                    </a:ext>
                  </a:extLst>
                </a:gridCol>
                <a:gridCol w="1757044">
                  <a:extLst>
                    <a:ext uri="{9D8B030D-6E8A-4147-A177-3AD203B41FA5}">
                      <a16:colId xmlns:a16="http://schemas.microsoft.com/office/drawing/2014/main" val="4294467758"/>
                    </a:ext>
                  </a:extLst>
                </a:gridCol>
              </a:tblGrid>
              <a:tr h="348015">
                <a:tc>
                  <a:txBody>
                    <a:bodyPr/>
                    <a:lstStyle/>
                    <a:p>
                      <a:pPr algn="l"/>
                      <a:r>
                        <a:rPr lang="en-GB" sz="1100" b="1" dirty="0">
                          <a:latin typeface="Calibri" panose="020F0502020204030204" pitchFamily="34" charset="0"/>
                          <a:cs typeface="Calibri" panose="020F0502020204030204" pitchFamily="34" charset="0"/>
                        </a:rPr>
                        <a:t>IMPLEMENT</a:t>
                      </a:r>
                      <a:endParaRPr lang="en-US" sz="1100" b="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latin typeface="Calibri" panose="020F0502020204030204" pitchFamily="34" charset="0"/>
                          <a:cs typeface="Calibri" panose="020F0502020204030204" pitchFamily="34" charset="0"/>
                        </a:rPr>
                        <a:t>MODEL</a:t>
                      </a:r>
                      <a:endParaRPr lang="en-US" sz="1100" b="1" dirty="0">
                        <a:solidFill>
                          <a:schemeClr val="bg1"/>
                        </a:solidFill>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FACTORY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INTRODUCTION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48015">
                <a:tc>
                  <a:txBody>
                    <a:bodyPr/>
                    <a:lstStyle/>
                    <a:p>
                      <a:pPr algn="l"/>
                      <a:r>
                        <a:rPr lang="nl-NL" sz="900" b="1" dirty="0"/>
                        <a:t>SPREADERS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All EDW3 models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48015">
                <a:tc>
                  <a:txBody>
                    <a:bodyPr/>
                    <a:lstStyle/>
                    <a:p>
                      <a:pPr algn="l"/>
                      <a:r>
                        <a:rPr lang="en-GB" sz="900" b="1" dirty="0"/>
                        <a:t>SPRAYERS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T6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1825208"/>
                  </a:ext>
                </a:extLst>
              </a:tr>
              <a:tr h="348015">
                <a:tc>
                  <a:txBody>
                    <a:bodyPr/>
                    <a:lstStyle/>
                    <a:p>
                      <a:pPr algn="l"/>
                      <a:r>
                        <a:rPr lang="nl-NL" sz="900" b="1" dirty="0"/>
                        <a:t>PRECISION SEEDER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Optima TF Profi</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67934590"/>
                  </a:ext>
                </a:extLst>
              </a:tr>
              <a:tr h="348015">
                <a:tc>
                  <a:txBody>
                    <a:bodyPr/>
                    <a:lstStyle/>
                    <a:p>
                      <a:pPr algn="l"/>
                      <a:r>
                        <a:rPr lang="en-GB" sz="900" b="1" dirty="0"/>
                        <a:t>POWER HARROW</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Rotago</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8505729"/>
                  </a:ext>
                </a:extLst>
              </a:tr>
              <a:tr h="348015">
                <a:tc>
                  <a:txBody>
                    <a:bodyPr/>
                    <a:lstStyle/>
                    <a:p>
                      <a:pPr algn="l"/>
                      <a:r>
                        <a:rPr lang="nl-NL" sz="900" b="1" dirty="0"/>
                        <a:t>PLOUGH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i-Plogh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Klepp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September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15611312"/>
                  </a:ext>
                </a:extLst>
              </a:tr>
              <a:tr h="348015">
                <a:tc>
                  <a:txBody>
                    <a:bodyPr/>
                    <a:lstStyle/>
                    <a:p>
                      <a:pPr algn="l"/>
                      <a:r>
                        <a:rPr lang="en-GB" sz="900" b="1" dirty="0"/>
                        <a:t>DISC MOWER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EXTRA 7100</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Kerteminde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October 2024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3929189"/>
                  </a:ext>
                </a:extLst>
              </a:tr>
              <a:tr h="348015">
                <a:tc>
                  <a:txBody>
                    <a:bodyPr/>
                    <a:lstStyle/>
                    <a:p>
                      <a:pPr algn="l"/>
                      <a:r>
                        <a:rPr lang="nl-NL" sz="900" b="1" dirty="0"/>
                        <a:t>BALE-WRAPER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FastBale Premium</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Ravenna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123951788"/>
                  </a:ext>
                </a:extLst>
              </a:tr>
              <a:tr h="348015">
                <a:tc>
                  <a:txBody>
                    <a:bodyPr/>
                    <a:lstStyle/>
                    <a:p>
                      <a:pPr algn="l"/>
                      <a:r>
                        <a:rPr lang="nl-NL" sz="900" b="1" dirty="0"/>
                        <a:t>BALER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VariBale / FixBale</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Ravenna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650591481"/>
                  </a:ext>
                </a:extLst>
              </a:tr>
            </a:tbl>
          </a:graphicData>
        </a:graphic>
      </p:graphicFrame>
      <p:sp>
        <p:nvSpPr>
          <p:cNvPr id="14" name="Rounded Rectangular Callout 76">
            <a:extLst>
              <a:ext uri="{FF2B5EF4-FFF2-40B4-BE49-F238E27FC236}">
                <a16:creationId xmlns:a16="http://schemas.microsoft.com/office/drawing/2014/main" id="{37FE1094-5357-30A3-CD04-6580664B94D2}"/>
              </a:ext>
            </a:extLst>
          </p:cNvPr>
          <p:cNvSpPr/>
          <p:nvPr/>
        </p:nvSpPr>
        <p:spPr bwMode="auto">
          <a:xfrm>
            <a:off x="6524625" y="4642450"/>
            <a:ext cx="2352676" cy="367698"/>
          </a:xfrm>
          <a:prstGeom prst="wedgeRoundRectCallout">
            <a:avLst>
              <a:gd name="adj1" fmla="val -24237"/>
              <a:gd name="adj2" fmla="val 50151"/>
              <a:gd name="adj3" fmla="val 16667"/>
            </a:avLst>
          </a:prstGeom>
          <a:solidFill>
            <a:schemeClr val="accent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a:r>
              <a:rPr lang="en-GB" sz="1200" b="0" dirty="0">
                <a:solidFill>
                  <a:schemeClr val="bg1"/>
                </a:solidFill>
              </a:rPr>
              <a:t>Subject to Factory confirmation </a:t>
            </a:r>
          </a:p>
        </p:txBody>
      </p:sp>
    </p:spTree>
    <p:extLst>
      <p:ext uri="{BB962C8B-B14F-4D97-AF65-F5344CB8AC3E}">
        <p14:creationId xmlns:p14="http://schemas.microsoft.com/office/powerpoint/2010/main" val="25504116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5D60-84A2-4E3E-8839-235E6E5BF348}"/>
              </a:ext>
            </a:extLst>
          </p:cNvPr>
          <p:cNvSpPr>
            <a:spLocks noGrp="1"/>
          </p:cNvSpPr>
          <p:nvPr>
            <p:ph type="ctrTitle"/>
          </p:nvPr>
        </p:nvSpPr>
        <p:spPr/>
        <p:txBody>
          <a:bodyPr/>
          <a:lstStyle/>
          <a:p>
            <a:r>
              <a:rPr lang="en-GB" dirty="0"/>
              <a:t>Introduction plan – Phase 2</a:t>
            </a:r>
          </a:p>
        </p:txBody>
      </p:sp>
      <p:sp>
        <p:nvSpPr>
          <p:cNvPr id="3" name="Subtitle 2">
            <a:extLst>
              <a:ext uri="{FF2B5EF4-FFF2-40B4-BE49-F238E27FC236}">
                <a16:creationId xmlns:a16="http://schemas.microsoft.com/office/drawing/2014/main" id="{7B57C797-4752-44F9-5851-3BD7E54E29C4}"/>
              </a:ext>
            </a:extLst>
          </p:cNvPr>
          <p:cNvSpPr>
            <a:spLocks noGrp="1"/>
          </p:cNvSpPr>
          <p:nvPr>
            <p:ph type="subTitle" idx="1"/>
          </p:nvPr>
        </p:nvSpPr>
        <p:spPr/>
        <p:txBody>
          <a:bodyPr/>
          <a:lstStyle/>
          <a:p>
            <a:r>
              <a:rPr lang="en-GB" dirty="0"/>
              <a:t>Kubota Sync</a:t>
            </a:r>
          </a:p>
        </p:txBody>
      </p:sp>
      <p:graphicFrame>
        <p:nvGraphicFramePr>
          <p:cNvPr id="5" name="Content Placeholder 5">
            <a:extLst>
              <a:ext uri="{FF2B5EF4-FFF2-40B4-BE49-F238E27FC236}">
                <a16:creationId xmlns:a16="http://schemas.microsoft.com/office/drawing/2014/main" id="{B086ED0F-65C0-CD96-7621-81BAD26A1B65}"/>
              </a:ext>
            </a:extLst>
          </p:cNvPr>
          <p:cNvGraphicFramePr>
            <a:graphicFrameLocks noGrp="1"/>
          </p:cNvGraphicFramePr>
          <p:nvPr>
            <p:ph idx="10"/>
            <p:extLst>
              <p:ext uri="{D42A27DB-BD31-4B8C-83A1-F6EECF244321}">
                <p14:modId xmlns:p14="http://schemas.microsoft.com/office/powerpoint/2010/main" val="2804251479"/>
              </p:ext>
            </p:extLst>
          </p:nvPr>
        </p:nvGraphicFramePr>
        <p:xfrm>
          <a:off x="142875" y="1419225"/>
          <a:ext cx="7028176" cy="2123580"/>
        </p:xfrm>
        <a:graphic>
          <a:graphicData uri="http://schemas.openxmlformats.org/drawingml/2006/table">
            <a:tbl>
              <a:tblPr firstRow="1">
                <a:tableStyleId>{073A0DAA-6AF3-43AB-8588-CEC1D06C72B9}</a:tableStyleId>
              </a:tblPr>
              <a:tblGrid>
                <a:gridCol w="1757044">
                  <a:extLst>
                    <a:ext uri="{9D8B030D-6E8A-4147-A177-3AD203B41FA5}">
                      <a16:colId xmlns:a16="http://schemas.microsoft.com/office/drawing/2014/main" val="20000"/>
                    </a:ext>
                  </a:extLst>
                </a:gridCol>
                <a:gridCol w="1757044">
                  <a:extLst>
                    <a:ext uri="{9D8B030D-6E8A-4147-A177-3AD203B41FA5}">
                      <a16:colId xmlns:a16="http://schemas.microsoft.com/office/drawing/2014/main" val="20001"/>
                    </a:ext>
                  </a:extLst>
                </a:gridCol>
                <a:gridCol w="1757044">
                  <a:extLst>
                    <a:ext uri="{9D8B030D-6E8A-4147-A177-3AD203B41FA5}">
                      <a16:colId xmlns:a16="http://schemas.microsoft.com/office/drawing/2014/main" val="1599935561"/>
                    </a:ext>
                  </a:extLst>
                </a:gridCol>
                <a:gridCol w="1757044">
                  <a:extLst>
                    <a:ext uri="{9D8B030D-6E8A-4147-A177-3AD203B41FA5}">
                      <a16:colId xmlns:a16="http://schemas.microsoft.com/office/drawing/2014/main" val="4294467758"/>
                    </a:ext>
                  </a:extLst>
                </a:gridCol>
              </a:tblGrid>
              <a:tr h="348015">
                <a:tc>
                  <a:txBody>
                    <a:bodyPr/>
                    <a:lstStyle/>
                    <a:p>
                      <a:pPr algn="l"/>
                      <a:r>
                        <a:rPr lang="en-GB" sz="1100" b="1" dirty="0">
                          <a:latin typeface="Calibri" panose="020F0502020204030204" pitchFamily="34" charset="0"/>
                          <a:cs typeface="Calibri" panose="020F0502020204030204" pitchFamily="34" charset="0"/>
                        </a:rPr>
                        <a:t>IMPLEMENT</a:t>
                      </a:r>
                      <a:endParaRPr lang="en-US" sz="1100" b="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latin typeface="Calibri" panose="020F0502020204030204" pitchFamily="34" charset="0"/>
                          <a:cs typeface="Calibri" panose="020F0502020204030204" pitchFamily="34" charset="0"/>
                        </a:rPr>
                        <a:t>MODEL</a:t>
                      </a:r>
                      <a:endParaRPr lang="en-US" sz="1100" b="1" dirty="0">
                        <a:solidFill>
                          <a:schemeClr val="bg1"/>
                        </a:solidFill>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FACTORY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INTRODUCTION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48015">
                <a:tc>
                  <a:txBody>
                    <a:bodyPr/>
                    <a:lstStyle/>
                    <a:p>
                      <a:pPr algn="l"/>
                      <a:r>
                        <a:rPr lang="en-GB" sz="900" b="1" dirty="0"/>
                        <a:t>SPRAYERS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iXdrive S6</a:t>
                      </a:r>
                    </a:p>
                    <a:p>
                      <a:pPr algn="ctr"/>
                      <a:r>
                        <a:rPr lang="nl-NL" sz="900" dirty="0"/>
                        <a:t>iXter T3 / iXter T4 / iXter B</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48015">
                <a:tc>
                  <a:txBody>
                    <a:bodyPr/>
                    <a:lstStyle/>
                    <a:p>
                      <a:pPr algn="l"/>
                      <a:r>
                        <a:rPr lang="nl-NL" sz="900" b="1" dirty="0"/>
                        <a:t>PRECISION SEEDER</a:t>
                      </a:r>
                      <a:endParaRPr lang="en-GB" sz="900" b="1"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Optima V / Optima R / Optima F / Monopill / Unicorn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1825208"/>
                  </a:ext>
                </a:extLst>
              </a:tr>
              <a:tr h="348015">
                <a:tc>
                  <a:txBody>
                    <a:bodyPr/>
                    <a:lstStyle/>
                    <a:p>
                      <a:pPr algn="l"/>
                      <a:r>
                        <a:rPr lang="nl-NL" sz="900" b="1" dirty="0"/>
                        <a:t>SEED 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u-drill / e-drill / Satio F / f-drill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67934590"/>
                  </a:ext>
                </a:extLst>
              </a:tr>
              <a:tr h="348015">
                <a:tc>
                  <a:txBody>
                    <a:bodyPr/>
                    <a:lstStyle/>
                    <a:p>
                      <a:pPr algn="l"/>
                      <a:r>
                        <a:rPr lang="en-GB" sz="900" b="1" dirty="0"/>
                        <a:t>CULTIVATOR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i-Tiller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Les Landes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8505729"/>
                  </a:ext>
                </a:extLst>
              </a:tr>
              <a:tr h="348015">
                <a:tc>
                  <a:txBody>
                    <a:bodyPr/>
                    <a:lstStyle/>
                    <a:p>
                      <a:pPr algn="l"/>
                      <a:r>
                        <a:rPr lang="nl-NL" sz="900" b="1" dirty="0"/>
                        <a:t>PLOUGH</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PW / RW</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Klepp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January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15611312"/>
                  </a:ext>
                </a:extLst>
              </a:tr>
            </a:tbl>
          </a:graphicData>
        </a:graphic>
      </p:graphicFrame>
      <p:sp>
        <p:nvSpPr>
          <p:cNvPr id="9" name="Rounded Rectangular Callout 76">
            <a:extLst>
              <a:ext uri="{FF2B5EF4-FFF2-40B4-BE49-F238E27FC236}">
                <a16:creationId xmlns:a16="http://schemas.microsoft.com/office/drawing/2014/main" id="{D2EC0CED-C171-ABEA-3918-EF9B79B07A49}"/>
              </a:ext>
            </a:extLst>
          </p:cNvPr>
          <p:cNvSpPr/>
          <p:nvPr/>
        </p:nvSpPr>
        <p:spPr bwMode="auto">
          <a:xfrm>
            <a:off x="6517531" y="4642450"/>
            <a:ext cx="2359769" cy="367698"/>
          </a:xfrm>
          <a:prstGeom prst="wedgeRoundRectCallout">
            <a:avLst>
              <a:gd name="adj1" fmla="val -24237"/>
              <a:gd name="adj2" fmla="val 50151"/>
              <a:gd name="adj3" fmla="val 16667"/>
            </a:avLst>
          </a:prstGeom>
          <a:solidFill>
            <a:schemeClr val="accent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a:r>
              <a:rPr lang="en-GB" sz="1200" b="0" dirty="0">
                <a:solidFill>
                  <a:schemeClr val="bg1"/>
                </a:solidFill>
              </a:rPr>
              <a:t>Subject to Factory confirmation </a:t>
            </a:r>
          </a:p>
        </p:txBody>
      </p:sp>
    </p:spTree>
    <p:extLst>
      <p:ext uri="{BB962C8B-B14F-4D97-AF65-F5344CB8AC3E}">
        <p14:creationId xmlns:p14="http://schemas.microsoft.com/office/powerpoint/2010/main" val="512542226"/>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A65D60-84A2-4E3E-8839-235E6E5BF348}"/>
              </a:ext>
            </a:extLst>
          </p:cNvPr>
          <p:cNvSpPr>
            <a:spLocks noGrp="1"/>
          </p:cNvSpPr>
          <p:nvPr>
            <p:ph type="ctrTitle"/>
          </p:nvPr>
        </p:nvSpPr>
        <p:spPr/>
        <p:txBody>
          <a:bodyPr/>
          <a:lstStyle/>
          <a:p>
            <a:r>
              <a:rPr lang="en-GB" dirty="0"/>
              <a:t>Introduction plan – Phase 3</a:t>
            </a:r>
          </a:p>
        </p:txBody>
      </p:sp>
      <p:sp>
        <p:nvSpPr>
          <p:cNvPr id="3" name="Subtitle 2">
            <a:extLst>
              <a:ext uri="{FF2B5EF4-FFF2-40B4-BE49-F238E27FC236}">
                <a16:creationId xmlns:a16="http://schemas.microsoft.com/office/drawing/2014/main" id="{7B57C797-4752-44F9-5851-3BD7E54E29C4}"/>
              </a:ext>
            </a:extLst>
          </p:cNvPr>
          <p:cNvSpPr>
            <a:spLocks noGrp="1"/>
          </p:cNvSpPr>
          <p:nvPr>
            <p:ph type="subTitle" idx="1"/>
          </p:nvPr>
        </p:nvSpPr>
        <p:spPr/>
        <p:txBody>
          <a:bodyPr/>
          <a:lstStyle/>
          <a:p>
            <a:r>
              <a:rPr lang="en-GB" dirty="0"/>
              <a:t>Kubota Sync</a:t>
            </a:r>
          </a:p>
        </p:txBody>
      </p:sp>
      <p:graphicFrame>
        <p:nvGraphicFramePr>
          <p:cNvPr id="5" name="Content Placeholder 5">
            <a:extLst>
              <a:ext uri="{FF2B5EF4-FFF2-40B4-BE49-F238E27FC236}">
                <a16:creationId xmlns:a16="http://schemas.microsoft.com/office/drawing/2014/main" id="{B086ED0F-65C0-CD96-7621-81BAD26A1B65}"/>
              </a:ext>
            </a:extLst>
          </p:cNvPr>
          <p:cNvGraphicFramePr>
            <a:graphicFrameLocks noGrp="1"/>
          </p:cNvGraphicFramePr>
          <p:nvPr>
            <p:ph idx="10"/>
            <p:extLst>
              <p:ext uri="{D42A27DB-BD31-4B8C-83A1-F6EECF244321}">
                <p14:modId xmlns:p14="http://schemas.microsoft.com/office/powerpoint/2010/main" val="555201538"/>
              </p:ext>
            </p:extLst>
          </p:nvPr>
        </p:nvGraphicFramePr>
        <p:xfrm>
          <a:off x="250825" y="1203325"/>
          <a:ext cx="6941820" cy="1757820"/>
        </p:xfrm>
        <a:graphic>
          <a:graphicData uri="http://schemas.openxmlformats.org/drawingml/2006/table">
            <a:tbl>
              <a:tblPr firstRow="1">
                <a:tableStyleId>{073A0DAA-6AF3-43AB-8588-CEC1D06C72B9}</a:tableStyleId>
              </a:tblPr>
              <a:tblGrid>
                <a:gridCol w="1735455">
                  <a:extLst>
                    <a:ext uri="{9D8B030D-6E8A-4147-A177-3AD203B41FA5}">
                      <a16:colId xmlns:a16="http://schemas.microsoft.com/office/drawing/2014/main" val="20000"/>
                    </a:ext>
                  </a:extLst>
                </a:gridCol>
                <a:gridCol w="1735455">
                  <a:extLst>
                    <a:ext uri="{9D8B030D-6E8A-4147-A177-3AD203B41FA5}">
                      <a16:colId xmlns:a16="http://schemas.microsoft.com/office/drawing/2014/main" val="20001"/>
                    </a:ext>
                  </a:extLst>
                </a:gridCol>
                <a:gridCol w="1735455">
                  <a:extLst>
                    <a:ext uri="{9D8B030D-6E8A-4147-A177-3AD203B41FA5}">
                      <a16:colId xmlns:a16="http://schemas.microsoft.com/office/drawing/2014/main" val="1599935561"/>
                    </a:ext>
                  </a:extLst>
                </a:gridCol>
                <a:gridCol w="1735455">
                  <a:extLst>
                    <a:ext uri="{9D8B030D-6E8A-4147-A177-3AD203B41FA5}">
                      <a16:colId xmlns:a16="http://schemas.microsoft.com/office/drawing/2014/main" val="4294467758"/>
                    </a:ext>
                  </a:extLst>
                </a:gridCol>
              </a:tblGrid>
              <a:tr h="348015">
                <a:tc>
                  <a:txBody>
                    <a:bodyPr/>
                    <a:lstStyle/>
                    <a:p>
                      <a:pPr algn="l"/>
                      <a:r>
                        <a:rPr lang="en-GB" sz="1100" b="1" dirty="0">
                          <a:latin typeface="Calibri" panose="020F0502020204030204" pitchFamily="34" charset="0"/>
                          <a:cs typeface="Calibri" panose="020F0502020204030204" pitchFamily="34" charset="0"/>
                        </a:rPr>
                        <a:t>IMPLEMENT</a:t>
                      </a:r>
                      <a:endParaRPr lang="en-US" sz="1100" b="1" dirty="0">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latin typeface="Calibri" panose="020F0502020204030204" pitchFamily="34" charset="0"/>
                          <a:cs typeface="Calibri" panose="020F0502020204030204" pitchFamily="34" charset="0"/>
                        </a:rPr>
                        <a:t>MODEL</a:t>
                      </a:r>
                      <a:endParaRPr lang="en-US" sz="1100" b="1" dirty="0">
                        <a:solidFill>
                          <a:schemeClr val="bg1"/>
                        </a:solidFill>
                        <a:latin typeface="Calibri" panose="020F0502020204030204" pitchFamily="34" charset="0"/>
                        <a:cs typeface="Calibri" panose="020F050202020403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FACTORY</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100" b="1" dirty="0">
                          <a:solidFill>
                            <a:schemeClr val="bg1"/>
                          </a:solidFill>
                          <a:latin typeface="Calibri" panose="020F0502020204030204" pitchFamily="34" charset="0"/>
                          <a:cs typeface="Calibri" panose="020F0502020204030204" pitchFamily="34" charset="0"/>
                        </a:rPr>
                        <a:t>INTRODUCTION</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48015">
                <a:tc>
                  <a:txBody>
                    <a:bodyPr/>
                    <a:lstStyle/>
                    <a:p>
                      <a:pPr algn="l"/>
                      <a:r>
                        <a:rPr lang="en-GB" sz="900" b="1" dirty="0"/>
                        <a:t>SPRAYERS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iXtra Life</a:t>
                      </a:r>
                    </a:p>
                    <a:p>
                      <a:pPr algn="ctr"/>
                      <a:r>
                        <a:rPr lang="nl-NL" sz="900" dirty="0"/>
                        <a:t>iXtra A</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Nieuw-Vennep</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48015">
                <a:tc>
                  <a:txBody>
                    <a:bodyPr/>
                    <a:lstStyle/>
                    <a:p>
                      <a:pPr algn="l"/>
                      <a:r>
                        <a:rPr lang="nl-NL" sz="900" b="1" dirty="0"/>
                        <a:t>PRECISION SEEDER</a:t>
                      </a:r>
                      <a:endParaRPr lang="en-GB" sz="900" b="1"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Optima RS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01825208"/>
                  </a:ext>
                </a:extLst>
              </a:tr>
              <a:tr h="348015">
                <a:tc>
                  <a:txBody>
                    <a:bodyPr/>
                    <a:lstStyle/>
                    <a:p>
                      <a:pPr algn="l"/>
                      <a:r>
                        <a:rPr lang="nl-NL" sz="900" b="1" dirty="0"/>
                        <a:t>SEED 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TS-drill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KvG Soest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067934590"/>
                  </a:ext>
                </a:extLst>
              </a:tr>
              <a:tr h="348015">
                <a:tc>
                  <a:txBody>
                    <a:bodyPr/>
                    <a:lstStyle/>
                    <a:p>
                      <a:pPr algn="l"/>
                      <a:r>
                        <a:rPr lang="en-GB" sz="900" b="1" dirty="0"/>
                        <a:t>MECHANICAL WEEDER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nl-NL" sz="900" dirty="0"/>
                        <a:t>Onyx</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KvG Les Landes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nl-NL" sz="900" dirty="0"/>
                        <a:t>September 2025</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58505729"/>
                  </a:ext>
                </a:extLst>
              </a:tr>
            </a:tbl>
          </a:graphicData>
        </a:graphic>
      </p:graphicFrame>
      <p:sp>
        <p:nvSpPr>
          <p:cNvPr id="4" name="Rounded Rectangular Callout 76">
            <a:extLst>
              <a:ext uri="{FF2B5EF4-FFF2-40B4-BE49-F238E27FC236}">
                <a16:creationId xmlns:a16="http://schemas.microsoft.com/office/drawing/2014/main" id="{1792A069-B0C4-FEF6-D88D-C13CE79669C5}"/>
              </a:ext>
            </a:extLst>
          </p:cNvPr>
          <p:cNvSpPr/>
          <p:nvPr/>
        </p:nvSpPr>
        <p:spPr bwMode="auto">
          <a:xfrm>
            <a:off x="6517531" y="4642450"/>
            <a:ext cx="2359769" cy="367698"/>
          </a:xfrm>
          <a:prstGeom prst="wedgeRoundRectCallout">
            <a:avLst>
              <a:gd name="adj1" fmla="val -24237"/>
              <a:gd name="adj2" fmla="val 50151"/>
              <a:gd name="adj3" fmla="val 16667"/>
            </a:avLst>
          </a:prstGeom>
          <a:solidFill>
            <a:schemeClr val="accent1"/>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r"/>
            <a:r>
              <a:rPr lang="en-GB" sz="1200" b="0" dirty="0">
                <a:solidFill>
                  <a:schemeClr val="bg1"/>
                </a:solidFill>
              </a:rPr>
              <a:t>Subject to Factory confirmation </a:t>
            </a:r>
          </a:p>
        </p:txBody>
      </p:sp>
    </p:spTree>
    <p:extLst>
      <p:ext uri="{BB962C8B-B14F-4D97-AF65-F5344CB8AC3E}">
        <p14:creationId xmlns:p14="http://schemas.microsoft.com/office/powerpoint/2010/main" val="2650450989"/>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6C2FE-DBDE-3756-36CA-24A51D02076E}"/>
              </a:ext>
            </a:extLst>
          </p:cNvPr>
          <p:cNvSpPr>
            <a:spLocks noGrp="1"/>
          </p:cNvSpPr>
          <p:nvPr>
            <p:ph type="ctrTitle"/>
          </p:nvPr>
        </p:nvSpPr>
        <p:spPr/>
        <p:txBody>
          <a:bodyPr/>
          <a:lstStyle/>
          <a:p>
            <a:r>
              <a:rPr lang="en-GB" dirty="0"/>
              <a:t>Market Availability</a:t>
            </a:r>
          </a:p>
        </p:txBody>
      </p:sp>
      <p:sp>
        <p:nvSpPr>
          <p:cNvPr id="3" name="Subtitle 2">
            <a:extLst>
              <a:ext uri="{FF2B5EF4-FFF2-40B4-BE49-F238E27FC236}">
                <a16:creationId xmlns:a16="http://schemas.microsoft.com/office/drawing/2014/main" id="{0B0F536E-9680-935C-8619-261775E11AF5}"/>
              </a:ext>
            </a:extLst>
          </p:cNvPr>
          <p:cNvSpPr>
            <a:spLocks noGrp="1"/>
          </p:cNvSpPr>
          <p:nvPr>
            <p:ph type="subTitle" idx="1"/>
          </p:nvPr>
        </p:nvSpPr>
        <p:spPr/>
        <p:txBody>
          <a:bodyPr/>
          <a:lstStyle/>
          <a:p>
            <a:r>
              <a:rPr lang="en-GB" dirty="0"/>
              <a:t>Kubota Sync</a:t>
            </a:r>
          </a:p>
        </p:txBody>
      </p:sp>
      <p:sp>
        <p:nvSpPr>
          <p:cNvPr id="4" name="Content Placeholder 3">
            <a:extLst>
              <a:ext uri="{FF2B5EF4-FFF2-40B4-BE49-F238E27FC236}">
                <a16:creationId xmlns:a16="http://schemas.microsoft.com/office/drawing/2014/main" id="{82B43571-CB68-BE3B-4F8F-06367184F4CA}"/>
              </a:ext>
            </a:extLst>
          </p:cNvPr>
          <p:cNvSpPr>
            <a:spLocks noGrp="1"/>
          </p:cNvSpPr>
          <p:nvPr>
            <p:ph idx="10"/>
          </p:nvPr>
        </p:nvSpPr>
        <p:spPr/>
        <p:txBody>
          <a:bodyPr/>
          <a:lstStyle/>
          <a:p>
            <a:pPr marL="0" indent="0">
              <a:buNone/>
            </a:pPr>
            <a:r>
              <a:rPr lang="en-GB" dirty="0"/>
              <a:t>Kubota Sync is available in all markets where Kverneland group distributes ISOBUS implements except the following ones:</a:t>
            </a:r>
          </a:p>
        </p:txBody>
      </p:sp>
      <p:sp>
        <p:nvSpPr>
          <p:cNvPr id="5" name="Content Placeholder 4">
            <a:extLst>
              <a:ext uri="{FF2B5EF4-FFF2-40B4-BE49-F238E27FC236}">
                <a16:creationId xmlns:a16="http://schemas.microsoft.com/office/drawing/2014/main" id="{37E5113C-84F3-8EB9-AFFC-6C4C1035E4DD}"/>
              </a:ext>
            </a:extLst>
          </p:cNvPr>
          <p:cNvSpPr>
            <a:spLocks noGrp="1"/>
          </p:cNvSpPr>
          <p:nvPr>
            <p:ph idx="11"/>
          </p:nvPr>
        </p:nvSpPr>
        <p:spPr>
          <a:xfrm>
            <a:off x="4716463" y="1950720"/>
            <a:ext cx="3959225" cy="2421255"/>
          </a:xfrm>
        </p:spPr>
        <p:txBody>
          <a:bodyPr numCol="2"/>
          <a:lstStyle/>
          <a:p>
            <a:pPr marL="180000" lvl="1" indent="0">
              <a:buNone/>
            </a:pPr>
            <a:r>
              <a:rPr lang="en-GB" sz="1600" b="1" dirty="0">
                <a:solidFill>
                  <a:schemeClr val="accent1"/>
                </a:solidFill>
              </a:rPr>
              <a:t>Far East</a:t>
            </a:r>
          </a:p>
          <a:p>
            <a:pPr marL="180000" lvl="1" indent="0">
              <a:buNone/>
            </a:pPr>
            <a:r>
              <a:rPr lang="en-GB" dirty="0"/>
              <a:t>Korea</a:t>
            </a:r>
          </a:p>
          <a:p>
            <a:pPr marL="180000" lvl="1" indent="0">
              <a:buNone/>
            </a:pPr>
            <a:r>
              <a:rPr lang="en-GB" dirty="0"/>
              <a:t>Taiwan</a:t>
            </a:r>
          </a:p>
          <a:p>
            <a:pPr marL="180000" lvl="1" indent="0">
              <a:buNone/>
            </a:pPr>
            <a:r>
              <a:rPr lang="en-GB" dirty="0"/>
              <a:t>Vietnam</a:t>
            </a:r>
          </a:p>
          <a:p>
            <a:pPr marL="180000" lvl="1" indent="0">
              <a:buNone/>
            </a:pPr>
            <a:r>
              <a:rPr lang="en-GB" dirty="0"/>
              <a:t>India</a:t>
            </a:r>
          </a:p>
          <a:p>
            <a:pPr marL="180000" lvl="1" indent="0">
              <a:buNone/>
            </a:pPr>
            <a:r>
              <a:rPr lang="en-GB" dirty="0"/>
              <a:t>Malaysia</a:t>
            </a:r>
          </a:p>
          <a:p>
            <a:pPr marL="180000" lvl="1" indent="0">
              <a:buNone/>
            </a:pPr>
            <a:r>
              <a:rPr lang="en-GB" dirty="0"/>
              <a:t>Singapore</a:t>
            </a:r>
          </a:p>
          <a:p>
            <a:pPr marL="180000" lvl="1" indent="0">
              <a:buNone/>
            </a:pPr>
            <a:r>
              <a:rPr lang="en-GB" dirty="0"/>
              <a:t>Thailand</a:t>
            </a:r>
          </a:p>
          <a:p>
            <a:pPr marL="180000" lvl="1" indent="0">
              <a:buNone/>
            </a:pPr>
            <a:r>
              <a:rPr lang="en-GB" dirty="0"/>
              <a:t>China</a:t>
            </a:r>
          </a:p>
          <a:p>
            <a:pPr marL="180000" lvl="1" indent="0">
              <a:buNone/>
            </a:pPr>
            <a:r>
              <a:rPr lang="en-GB" sz="1600" b="1" dirty="0">
                <a:solidFill>
                  <a:schemeClr val="accent1"/>
                </a:solidFill>
              </a:rPr>
              <a:t>Near East</a:t>
            </a:r>
          </a:p>
          <a:p>
            <a:pPr marL="180000" lvl="1" indent="0">
              <a:buNone/>
            </a:pPr>
            <a:r>
              <a:rPr lang="en-GB" dirty="0"/>
              <a:t>Israel</a:t>
            </a:r>
          </a:p>
          <a:p>
            <a:pPr marL="180000" lvl="1" indent="0">
              <a:buNone/>
            </a:pPr>
            <a:r>
              <a:rPr lang="en-GB" dirty="0"/>
              <a:t>United Arab Emirates</a:t>
            </a:r>
          </a:p>
          <a:p>
            <a:pPr marL="180000" lvl="1" indent="0">
              <a:buNone/>
            </a:pPr>
            <a:r>
              <a:rPr lang="en-GB" dirty="0"/>
              <a:t>Saudi Arabia</a:t>
            </a:r>
          </a:p>
          <a:p>
            <a:pPr marL="0" indent="0">
              <a:buNone/>
            </a:pPr>
            <a:endParaRPr lang="en-GB" dirty="0"/>
          </a:p>
          <a:p>
            <a:pPr marL="0" indent="0">
              <a:buNone/>
            </a:pPr>
            <a:endParaRPr lang="en-GB" dirty="0"/>
          </a:p>
        </p:txBody>
      </p:sp>
      <p:sp>
        <p:nvSpPr>
          <p:cNvPr id="6" name="Content Placeholder 5">
            <a:extLst>
              <a:ext uri="{FF2B5EF4-FFF2-40B4-BE49-F238E27FC236}">
                <a16:creationId xmlns:a16="http://schemas.microsoft.com/office/drawing/2014/main" id="{D85165B7-902B-B168-2B85-3CD447EBCCA4}"/>
              </a:ext>
            </a:extLst>
          </p:cNvPr>
          <p:cNvSpPr>
            <a:spLocks noGrp="1"/>
          </p:cNvSpPr>
          <p:nvPr>
            <p:ph idx="12"/>
          </p:nvPr>
        </p:nvSpPr>
        <p:spPr>
          <a:xfrm>
            <a:off x="460695" y="1943100"/>
            <a:ext cx="3959225" cy="2421255"/>
          </a:xfrm>
        </p:spPr>
        <p:txBody>
          <a:bodyPr numCol="2"/>
          <a:lstStyle/>
          <a:p>
            <a:pPr marL="180000" lvl="1" indent="0">
              <a:buNone/>
            </a:pPr>
            <a:r>
              <a:rPr lang="en-GB" sz="1600" b="1" dirty="0">
                <a:solidFill>
                  <a:schemeClr val="accent1"/>
                </a:solidFill>
              </a:rPr>
              <a:t>America</a:t>
            </a:r>
          </a:p>
          <a:p>
            <a:pPr marL="180000" lvl="1" indent="0">
              <a:buNone/>
            </a:pPr>
            <a:r>
              <a:rPr lang="en-GB" dirty="0"/>
              <a:t>Canada</a:t>
            </a:r>
          </a:p>
          <a:p>
            <a:pPr marL="180000" lvl="1" indent="0">
              <a:buNone/>
            </a:pPr>
            <a:r>
              <a:rPr lang="en-GB" dirty="0"/>
              <a:t>United States</a:t>
            </a:r>
          </a:p>
          <a:p>
            <a:pPr marL="180000" lvl="1" indent="0">
              <a:buNone/>
            </a:pPr>
            <a:r>
              <a:rPr lang="en-GB" dirty="0"/>
              <a:t>Mexico</a:t>
            </a:r>
          </a:p>
          <a:p>
            <a:pPr marL="180000" lvl="1" indent="0">
              <a:buNone/>
            </a:pPr>
            <a:r>
              <a:rPr lang="en-GB" dirty="0"/>
              <a:t>Brazil</a:t>
            </a:r>
          </a:p>
          <a:p>
            <a:pPr marL="180000" lvl="1" indent="0">
              <a:buNone/>
            </a:pPr>
            <a:r>
              <a:rPr lang="en-GB" dirty="0"/>
              <a:t>Paraguay</a:t>
            </a:r>
          </a:p>
          <a:p>
            <a:pPr marL="180000" lvl="1" indent="0">
              <a:buNone/>
            </a:pPr>
            <a:r>
              <a:rPr lang="en-GB" dirty="0"/>
              <a:t>Chile</a:t>
            </a:r>
          </a:p>
          <a:p>
            <a:pPr marL="180000" lvl="1" indent="0">
              <a:buNone/>
            </a:pPr>
            <a:r>
              <a:rPr lang="en-GB" dirty="0"/>
              <a:t>Uruguay</a:t>
            </a:r>
          </a:p>
          <a:p>
            <a:pPr marL="180000" lvl="1" indent="0">
              <a:buNone/>
            </a:pPr>
            <a:r>
              <a:rPr lang="en-GB" dirty="0"/>
              <a:t>Argentina</a:t>
            </a:r>
          </a:p>
          <a:p>
            <a:pPr marL="180000" lvl="1" indent="0">
              <a:buNone/>
            </a:pPr>
            <a:endParaRPr lang="en-GB" dirty="0"/>
          </a:p>
          <a:p>
            <a:pPr marL="180000" lvl="1" indent="0">
              <a:buNone/>
            </a:pPr>
            <a:endParaRPr lang="en-GB" dirty="0"/>
          </a:p>
          <a:p>
            <a:pPr marL="180000" lvl="1" indent="0">
              <a:buNone/>
            </a:pPr>
            <a:endParaRPr lang="en-GB" sz="1600" b="1" dirty="0">
              <a:solidFill>
                <a:schemeClr val="accent1"/>
              </a:solidFill>
            </a:endParaRPr>
          </a:p>
          <a:p>
            <a:pPr marL="180000" lvl="1" indent="0">
              <a:buNone/>
            </a:pPr>
            <a:r>
              <a:rPr lang="en-GB" sz="1600" b="1" dirty="0">
                <a:solidFill>
                  <a:schemeClr val="accent1"/>
                </a:solidFill>
              </a:rPr>
              <a:t>CIS</a:t>
            </a:r>
            <a:endParaRPr lang="en-GB" dirty="0"/>
          </a:p>
          <a:p>
            <a:pPr marL="180000" lvl="1" indent="0">
              <a:buNone/>
            </a:pPr>
            <a:r>
              <a:rPr lang="en-GB" dirty="0"/>
              <a:t>Uzbekistan</a:t>
            </a:r>
          </a:p>
          <a:p>
            <a:pPr marL="180000" lvl="1" indent="0">
              <a:buNone/>
            </a:pPr>
            <a:r>
              <a:rPr lang="en-GB" dirty="0"/>
              <a:t>Azerbaijan</a:t>
            </a:r>
          </a:p>
          <a:p>
            <a:pPr marL="180000" lvl="1" indent="0">
              <a:buNone/>
            </a:pPr>
            <a:r>
              <a:rPr lang="en-GB" dirty="0"/>
              <a:t>Belarus</a:t>
            </a:r>
          </a:p>
          <a:p>
            <a:pPr marL="180000" lvl="1" indent="0">
              <a:buNone/>
            </a:pPr>
            <a:r>
              <a:rPr lang="en-GB" dirty="0"/>
              <a:t>Russian Federation</a:t>
            </a:r>
          </a:p>
          <a:p>
            <a:pPr marL="0" indent="0">
              <a:buNone/>
            </a:pPr>
            <a:endParaRPr lang="en-GB" dirty="0"/>
          </a:p>
          <a:p>
            <a:pPr marL="0" indent="0">
              <a:buNone/>
            </a:pPr>
            <a:endParaRPr lang="en-GB" dirty="0"/>
          </a:p>
          <a:p>
            <a:pPr marL="0" indent="0">
              <a:buNone/>
            </a:pPr>
            <a:endParaRPr lang="en-GB" dirty="0"/>
          </a:p>
          <a:p>
            <a:pPr marL="0" indent="0">
              <a:buNone/>
            </a:pPr>
            <a:br>
              <a:rPr lang="en-GB" dirty="0"/>
            </a:br>
            <a:endParaRPr lang="en-GB" dirty="0"/>
          </a:p>
          <a:p>
            <a:pPr marL="0" indent="0">
              <a:buNone/>
            </a:pPr>
            <a:endParaRPr lang="en-GB" dirty="0"/>
          </a:p>
        </p:txBody>
      </p:sp>
    </p:spTree>
    <p:extLst>
      <p:ext uri="{BB962C8B-B14F-4D97-AF65-F5344CB8AC3E}">
        <p14:creationId xmlns:p14="http://schemas.microsoft.com/office/powerpoint/2010/main" val="89634472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Summary of Functionalities</a:t>
            </a:r>
          </a:p>
        </p:txBody>
      </p:sp>
      <p:sp>
        <p:nvSpPr>
          <p:cNvPr id="3" name="Subtitle 2"/>
          <p:cNvSpPr>
            <a:spLocks noGrp="1"/>
          </p:cNvSpPr>
          <p:nvPr>
            <p:ph type="subTitle" idx="1"/>
          </p:nvPr>
        </p:nvSpPr>
        <p:spPr/>
        <p:txBody>
          <a:bodyPr/>
          <a:lstStyle/>
          <a:p>
            <a:r>
              <a:rPr lang="en-GB" dirty="0"/>
              <a:t>Remote Service</a:t>
            </a:r>
            <a:endParaRPr lang="en-US" dirty="0"/>
          </a:p>
        </p:txBody>
      </p:sp>
      <p:graphicFrame>
        <p:nvGraphicFramePr>
          <p:cNvPr id="5" name="Content Placeholder 5"/>
          <p:cNvGraphicFramePr>
            <a:graphicFrameLocks noGrp="1"/>
          </p:cNvGraphicFramePr>
          <p:nvPr>
            <p:ph idx="10"/>
            <p:extLst>
              <p:ext uri="{D42A27DB-BD31-4B8C-83A1-F6EECF244321}">
                <p14:modId xmlns:p14="http://schemas.microsoft.com/office/powerpoint/2010/main" val="1690935223"/>
              </p:ext>
            </p:extLst>
          </p:nvPr>
        </p:nvGraphicFramePr>
        <p:xfrm>
          <a:off x="142875" y="1419225"/>
          <a:ext cx="8785223" cy="860983"/>
        </p:xfrm>
        <a:graphic>
          <a:graphicData uri="http://schemas.openxmlformats.org/drawingml/2006/table">
            <a:tbl>
              <a:tblPr firstRow="1">
                <a:tableStyleId>{073A0DAA-6AF3-43AB-8588-CEC1D06C72B9}</a:tableStyleId>
              </a:tblPr>
              <a:tblGrid>
                <a:gridCol w="1661339">
                  <a:extLst>
                    <a:ext uri="{9D8B030D-6E8A-4147-A177-3AD203B41FA5}">
                      <a16:colId xmlns:a16="http://schemas.microsoft.com/office/drawing/2014/main" val="20000"/>
                    </a:ext>
                  </a:extLst>
                </a:gridCol>
                <a:gridCol w="1187314">
                  <a:extLst>
                    <a:ext uri="{9D8B030D-6E8A-4147-A177-3AD203B41FA5}">
                      <a16:colId xmlns:a16="http://schemas.microsoft.com/office/drawing/2014/main" val="20001"/>
                    </a:ext>
                  </a:extLst>
                </a:gridCol>
                <a:gridCol w="1187314">
                  <a:extLst>
                    <a:ext uri="{9D8B030D-6E8A-4147-A177-3AD203B41FA5}">
                      <a16:colId xmlns:a16="http://schemas.microsoft.com/office/drawing/2014/main" val="3013907076"/>
                    </a:ext>
                  </a:extLst>
                </a:gridCol>
                <a:gridCol w="1187314">
                  <a:extLst>
                    <a:ext uri="{9D8B030D-6E8A-4147-A177-3AD203B41FA5}">
                      <a16:colId xmlns:a16="http://schemas.microsoft.com/office/drawing/2014/main" val="101236568"/>
                    </a:ext>
                  </a:extLst>
                </a:gridCol>
                <a:gridCol w="1187314">
                  <a:extLst>
                    <a:ext uri="{9D8B030D-6E8A-4147-A177-3AD203B41FA5}">
                      <a16:colId xmlns:a16="http://schemas.microsoft.com/office/drawing/2014/main" val="4160879552"/>
                    </a:ext>
                  </a:extLst>
                </a:gridCol>
                <a:gridCol w="1187314">
                  <a:extLst>
                    <a:ext uri="{9D8B030D-6E8A-4147-A177-3AD203B41FA5}">
                      <a16:colId xmlns:a16="http://schemas.microsoft.com/office/drawing/2014/main" val="4148022644"/>
                    </a:ext>
                  </a:extLst>
                </a:gridCol>
                <a:gridCol w="1187314">
                  <a:extLst>
                    <a:ext uri="{9D8B030D-6E8A-4147-A177-3AD203B41FA5}">
                      <a16:colId xmlns:a16="http://schemas.microsoft.com/office/drawing/2014/main" val="1217285451"/>
                    </a:ext>
                  </a:extLst>
                </a:gridCol>
              </a:tblGrid>
              <a:tr h="548640">
                <a:tc>
                  <a:txBody>
                    <a:bodyPr/>
                    <a:lstStyle/>
                    <a:p>
                      <a:pPr algn="l"/>
                      <a:r>
                        <a:rPr lang="en-GB" sz="1100" b="1" dirty="0">
                          <a:latin typeface="Calibri" panose="020F0502020204030204" pitchFamily="34" charset="0"/>
                          <a:cs typeface="Calibri" panose="020F0502020204030204" pitchFamily="34" charset="0"/>
                        </a:rPr>
                        <a:t>CONNECTION</a:t>
                      </a:r>
                      <a:endParaRPr lang="en-US" sz="1100" b="1" dirty="0">
                        <a:latin typeface="Calibri" panose="020F0502020204030204" pitchFamily="34" charset="0"/>
                        <a:cs typeface="Calibri" panose="020F0502020204030204" pitchFamily="34" charset="0"/>
                      </a:endParaRPr>
                    </a:p>
                  </a:txBody>
                  <a:tcPr marL="137160" marR="137160" marT="102870" marB="10287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GB" sz="1100" b="1" dirty="0">
                          <a:latin typeface="Calibri" panose="020F0502020204030204" pitchFamily="34" charset="0"/>
                          <a:cs typeface="Calibri" panose="020F0502020204030204" pitchFamily="34" charset="0"/>
                        </a:rPr>
                        <a:t>Software Update</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50000"/>
                      </a:schemeClr>
                    </a:solidFill>
                  </a:tcPr>
                </a:tc>
                <a:tc>
                  <a:txBody>
                    <a:bodyPr/>
                    <a:lstStyle/>
                    <a:p>
                      <a:pPr algn="ctr"/>
                      <a:r>
                        <a:rPr lang="en-GB" sz="1100" b="1" dirty="0">
                          <a:latin typeface="Calibri" panose="020F0502020204030204" pitchFamily="34" charset="0"/>
                          <a:cs typeface="Calibri" panose="020F0502020204030204" pitchFamily="34" charset="0"/>
                        </a:rPr>
                        <a:t>Can Log</a:t>
                      </a: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75000"/>
                      </a:schemeClr>
                    </a:solidFill>
                  </a:tcPr>
                </a:tc>
                <a:tc>
                  <a:txBody>
                    <a:bodyPr/>
                    <a:lstStyle/>
                    <a:p>
                      <a:pPr algn="ctr"/>
                      <a:r>
                        <a:rPr lang="en-GB" sz="1100" b="1" dirty="0">
                          <a:latin typeface="Calibri" panose="020F0502020204030204" pitchFamily="34" charset="0"/>
                          <a:cs typeface="Calibri" panose="020F0502020204030204" pitchFamily="34" charset="0"/>
                        </a:rPr>
                        <a:t>Parameters and SOV</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60000"/>
                        <a:lumOff val="40000"/>
                      </a:schemeClr>
                    </a:solidFill>
                  </a:tcPr>
                </a:tc>
                <a:tc>
                  <a:txBody>
                    <a:bodyPr/>
                    <a:lstStyle/>
                    <a:p>
                      <a:pPr algn="ctr"/>
                      <a:r>
                        <a:rPr lang="en-US" sz="1100" b="1" dirty="0">
                          <a:latin typeface="Calibri" panose="020F0502020204030204" pitchFamily="34" charset="0"/>
                          <a:cs typeface="Calibri" panose="020F0502020204030204" pitchFamily="34" charset="0"/>
                        </a:rPr>
                        <a:t>Errors,</a:t>
                      </a:r>
                      <a:r>
                        <a:rPr lang="en-US" sz="1100" b="1" baseline="0" dirty="0">
                          <a:latin typeface="Calibri" panose="020F0502020204030204" pitchFamily="34" charset="0"/>
                          <a:cs typeface="Calibri" panose="020F0502020204030204" pitchFamily="34" charset="0"/>
                        </a:rPr>
                        <a:t> Events and DTC</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1">
                        <a:lumMod val="65000"/>
                      </a:schemeClr>
                    </a:solidFill>
                  </a:tcPr>
                </a:tc>
                <a:tc>
                  <a:txBody>
                    <a:bodyPr/>
                    <a:lstStyle/>
                    <a:p>
                      <a:pPr algn="ctr"/>
                      <a:r>
                        <a:rPr lang="en-GB" sz="1100" b="1" dirty="0">
                          <a:latin typeface="Calibri" panose="020F0502020204030204" pitchFamily="34" charset="0"/>
                          <a:cs typeface="Calibri" panose="020F0502020204030204" pitchFamily="34" charset="0"/>
                        </a:rPr>
                        <a:t>Sensor I/O</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accent5"/>
                    </a:solidFill>
                  </a:tcPr>
                </a:tc>
                <a:tc>
                  <a:txBody>
                    <a:bodyPr/>
                    <a:lstStyle/>
                    <a:p>
                      <a:pPr algn="ctr"/>
                      <a:r>
                        <a:rPr lang="en-GB" sz="1100" b="1" dirty="0">
                          <a:latin typeface="Calibri" panose="020F0502020204030204" pitchFamily="34" charset="0"/>
                          <a:cs typeface="Calibri" panose="020F0502020204030204" pitchFamily="34" charset="0"/>
                        </a:rPr>
                        <a:t>Remote Terminal</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12343">
                <a:tc>
                  <a:txBody>
                    <a:bodyPr/>
                    <a:lstStyle/>
                    <a:p>
                      <a:pPr algn="l"/>
                      <a:r>
                        <a:rPr lang="en-GB" sz="1100" b="1" dirty="0">
                          <a:latin typeface="Calibri" panose="020F0502020204030204" pitchFamily="34" charset="0"/>
                          <a:cs typeface="Calibri" panose="020F0502020204030204" pitchFamily="34" charset="0"/>
                        </a:rPr>
                        <a:t>REMOTE</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No</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Yes*</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bl>
          </a:graphicData>
        </a:graphic>
      </p:graphicFrame>
      <p:graphicFrame>
        <p:nvGraphicFramePr>
          <p:cNvPr id="10" name="Content Placeholder 5"/>
          <p:cNvGraphicFramePr>
            <a:graphicFrameLocks noGrp="1"/>
          </p:cNvGraphicFramePr>
          <p:nvPr>
            <p:ph idx="12"/>
            <p:extLst>
              <p:ext uri="{D42A27DB-BD31-4B8C-83A1-F6EECF244321}">
                <p14:modId xmlns:p14="http://schemas.microsoft.com/office/powerpoint/2010/main" val="511715044"/>
              </p:ext>
            </p:extLst>
          </p:nvPr>
        </p:nvGraphicFramePr>
        <p:xfrm>
          <a:off x="142876" y="3096358"/>
          <a:ext cx="2834787" cy="1485669"/>
        </p:xfrm>
        <a:graphic>
          <a:graphicData uri="http://schemas.openxmlformats.org/drawingml/2006/table">
            <a:tbl>
              <a:tblPr firstRow="1">
                <a:tableStyleId>{073A0DAA-6AF3-43AB-8588-CEC1D06C72B9}</a:tableStyleId>
              </a:tblPr>
              <a:tblGrid>
                <a:gridCol w="1670294">
                  <a:extLst>
                    <a:ext uri="{9D8B030D-6E8A-4147-A177-3AD203B41FA5}">
                      <a16:colId xmlns:a16="http://schemas.microsoft.com/office/drawing/2014/main" val="20000"/>
                    </a:ext>
                  </a:extLst>
                </a:gridCol>
                <a:gridCol w="1164493">
                  <a:extLst>
                    <a:ext uri="{9D8B030D-6E8A-4147-A177-3AD203B41FA5}">
                      <a16:colId xmlns:a16="http://schemas.microsoft.com/office/drawing/2014/main" val="20001"/>
                    </a:ext>
                  </a:extLst>
                </a:gridCol>
              </a:tblGrid>
              <a:tr h="548640">
                <a:tc>
                  <a:txBody>
                    <a:bodyPr/>
                    <a:lstStyle/>
                    <a:p>
                      <a:pPr algn="l"/>
                      <a:r>
                        <a:rPr lang="en-GB" sz="1100" b="1" dirty="0">
                          <a:latin typeface="Calibri" panose="020F0502020204030204" pitchFamily="34" charset="0"/>
                          <a:cs typeface="Calibri" panose="020F0502020204030204" pitchFamily="34" charset="0"/>
                        </a:rPr>
                        <a:t>USER LEVELS</a:t>
                      </a:r>
                      <a:endParaRPr lang="en-US" sz="1100" b="1" dirty="0">
                        <a:latin typeface="Calibri" panose="020F0502020204030204" pitchFamily="34" charset="0"/>
                        <a:cs typeface="Calibri" panose="020F0502020204030204" pitchFamily="34" charset="0"/>
                      </a:endParaRPr>
                    </a:p>
                  </a:txBody>
                  <a:tcPr marL="137160" marR="137160" marT="102870" marB="102870" anchor="ctr">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tcPr>
                </a:tc>
                <a:tc>
                  <a:txBody>
                    <a:bodyPr/>
                    <a:lstStyle/>
                    <a:p>
                      <a:pPr algn="ctr"/>
                      <a:r>
                        <a:rPr lang="en-GB" sz="1100" b="1" dirty="0">
                          <a:latin typeface="Calibri" panose="020F0502020204030204" pitchFamily="34" charset="0"/>
                          <a:cs typeface="Calibri" panose="020F0502020204030204" pitchFamily="34" charset="0"/>
                        </a:rPr>
                        <a:t>Changes</a:t>
                      </a:r>
                    </a:p>
                    <a:p>
                      <a:pPr algn="ctr"/>
                      <a:r>
                        <a:rPr lang="en-GB" sz="1100" b="1" dirty="0">
                          <a:latin typeface="Calibri" panose="020F0502020204030204" pitchFamily="34" charset="0"/>
                          <a:cs typeface="Calibri" panose="020F0502020204030204" pitchFamily="34" charset="0"/>
                        </a:rPr>
                        <a:t>Allowed</a:t>
                      </a:r>
                      <a:endParaRPr lang="en-US" sz="1100" b="1" dirty="0">
                        <a:latin typeface="Calibri" panose="020F0502020204030204" pitchFamily="34" charset="0"/>
                        <a:cs typeface="Calibri" panose="020F0502020204030204" pitchFamily="34" charset="0"/>
                      </a:endParaRPr>
                    </a:p>
                  </a:txBody>
                  <a:tcPr marL="137160" marR="137160" marT="102870" marB="10287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B w="381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10000"/>
                  </a:ext>
                </a:extLst>
              </a:tr>
              <a:tr h="312343">
                <a:tc>
                  <a:txBody>
                    <a:bodyPr/>
                    <a:lstStyle/>
                    <a:p>
                      <a:pPr algn="l"/>
                      <a:r>
                        <a:rPr lang="en-GB" sz="1100" b="1" dirty="0">
                          <a:latin typeface="Calibri" panose="020F0502020204030204" pitchFamily="34" charset="0"/>
                          <a:cs typeface="Calibri" panose="020F0502020204030204" pitchFamily="34" charset="0"/>
                        </a:rPr>
                        <a:t>DEALER</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Green Param.</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1"/>
                  </a:ext>
                </a:extLst>
              </a:tr>
              <a:tr h="312343">
                <a:tc>
                  <a:txBody>
                    <a:bodyPr/>
                    <a:lstStyle/>
                    <a:p>
                      <a:pPr algn="l"/>
                      <a:r>
                        <a:rPr lang="en-GB" sz="1100" b="1" dirty="0">
                          <a:latin typeface="Calibri" panose="020F0502020204030204" pitchFamily="34" charset="0"/>
                          <a:cs typeface="Calibri" panose="020F0502020204030204" pitchFamily="34" charset="0"/>
                        </a:rPr>
                        <a:t>REPRESENTATIVE</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lang="en-GB" sz="1100" dirty="0">
                          <a:latin typeface="Calibri" panose="020F0502020204030204" pitchFamily="34" charset="0"/>
                          <a:cs typeface="Calibri" panose="020F0502020204030204" pitchFamily="34" charset="0"/>
                        </a:rPr>
                        <a:t>Blue Param.</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0002"/>
                  </a:ext>
                </a:extLst>
              </a:tr>
              <a:tr h="312343">
                <a:tc>
                  <a:txBody>
                    <a:bodyPr/>
                    <a:lstStyle/>
                    <a:p>
                      <a:pPr algn="l"/>
                      <a:r>
                        <a:rPr lang="en-GB" sz="1100" b="1" dirty="0">
                          <a:latin typeface="Calibri" panose="020F0502020204030204" pitchFamily="34" charset="0"/>
                          <a:cs typeface="Calibri" panose="020F0502020204030204" pitchFamily="34" charset="0"/>
                        </a:rPr>
                        <a:t>FACTORY</a:t>
                      </a:r>
                      <a:endParaRPr lang="en-US" sz="1100" b="1" dirty="0">
                        <a:latin typeface="Calibri" panose="020F0502020204030204" pitchFamily="34" charset="0"/>
                        <a:cs typeface="Calibri" panose="020F0502020204030204" pitchFamily="34" charset="0"/>
                      </a:endParaRPr>
                    </a:p>
                  </a:txBody>
                  <a:tcPr marL="137160" marR="137160" marT="68580" marB="68580" anchor="ctr">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a:r>
                        <a:rPr lang="en-GB" sz="1100" dirty="0">
                          <a:latin typeface="Calibri" panose="020F0502020204030204" pitchFamily="34" charset="0"/>
                          <a:cs typeface="Calibri" panose="020F0502020204030204" pitchFamily="34" charset="0"/>
                        </a:rPr>
                        <a:t>Red Param.</a:t>
                      </a:r>
                      <a:endParaRPr lang="en-US" sz="1100" dirty="0">
                        <a:latin typeface="Calibri" panose="020F0502020204030204" pitchFamily="34" charset="0"/>
                        <a:cs typeface="Calibri" panose="020F0502020204030204" pitchFamily="34" charset="0"/>
                      </a:endParaRPr>
                    </a:p>
                  </a:txBody>
                  <a:tcPr marL="137160" marR="137160" marT="68580" marB="6858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30593843"/>
                  </a:ext>
                </a:extLst>
              </a:tr>
            </a:tbl>
          </a:graphicData>
        </a:graphic>
      </p:graphicFrame>
      <p:sp>
        <p:nvSpPr>
          <p:cNvPr id="6" name="TextBox 5">
            <a:extLst>
              <a:ext uri="{FF2B5EF4-FFF2-40B4-BE49-F238E27FC236}">
                <a16:creationId xmlns:a16="http://schemas.microsoft.com/office/drawing/2014/main" id="{01E40CBA-7A97-CE1C-B17A-47DBA5E14ED7}"/>
              </a:ext>
            </a:extLst>
          </p:cNvPr>
          <p:cNvSpPr txBox="1"/>
          <p:nvPr/>
        </p:nvSpPr>
        <p:spPr>
          <a:xfrm>
            <a:off x="3195602" y="4852991"/>
            <a:ext cx="5713424" cy="261610"/>
          </a:xfrm>
          <a:prstGeom prst="rect">
            <a:avLst/>
          </a:prstGeom>
          <a:noFill/>
        </p:spPr>
        <p:txBody>
          <a:bodyPr wrap="none" rtlCol="0">
            <a:spAutoFit/>
          </a:bodyPr>
          <a:lstStyle/>
          <a:p>
            <a:r>
              <a:rPr lang="en-GB" sz="1100" b="0" dirty="0">
                <a:solidFill>
                  <a:schemeClr val="accent5"/>
                </a:solidFill>
              </a:rPr>
              <a:t>* Remote Terminal is not supported when the connection is with a Kubota Sync Gateway</a:t>
            </a:r>
          </a:p>
        </p:txBody>
      </p:sp>
      <p:sp>
        <p:nvSpPr>
          <p:cNvPr id="7" name="Content Placeholder 6">
            <a:extLst>
              <a:ext uri="{FF2B5EF4-FFF2-40B4-BE49-F238E27FC236}">
                <a16:creationId xmlns:a16="http://schemas.microsoft.com/office/drawing/2014/main" id="{40D8B7D6-ADB9-60BC-D163-5053A2F875FF}"/>
              </a:ext>
            </a:extLst>
          </p:cNvPr>
          <p:cNvSpPr>
            <a:spLocks noGrp="1"/>
          </p:cNvSpPr>
          <p:nvPr>
            <p:ph idx="11"/>
          </p:nvPr>
        </p:nvSpPr>
        <p:spPr/>
        <p:txBody>
          <a:bodyPr/>
          <a:lstStyle/>
          <a:p>
            <a:endParaRPr lang="en-GB"/>
          </a:p>
        </p:txBody>
      </p:sp>
    </p:spTree>
    <p:extLst>
      <p:ext uri="{BB962C8B-B14F-4D97-AF65-F5344CB8AC3E}">
        <p14:creationId xmlns:p14="http://schemas.microsoft.com/office/powerpoint/2010/main" val="152111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(Terminal)</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Remote Service</a:t>
            </a:r>
          </a:p>
        </p:txBody>
      </p:sp>
      <p:sp>
        <p:nvSpPr>
          <p:cNvPr id="8" name="Content Placeholder 7">
            <a:extLst>
              <a:ext uri="{FF2B5EF4-FFF2-40B4-BE49-F238E27FC236}">
                <a16:creationId xmlns:a16="http://schemas.microsoft.com/office/drawing/2014/main" id="{793AA253-BB71-0003-2A5F-3D058323FED7}"/>
              </a:ext>
            </a:extLst>
          </p:cNvPr>
          <p:cNvSpPr>
            <a:spLocks noGrp="1"/>
          </p:cNvSpPr>
          <p:nvPr>
            <p:ph idx="10"/>
          </p:nvPr>
        </p:nvSpPr>
        <p:spPr/>
        <p:txBody>
          <a:bodyPr/>
          <a:lstStyle/>
          <a:p>
            <a:pPr marL="0" indent="0">
              <a:buNone/>
            </a:pPr>
            <a:r>
              <a:rPr lang="en-GB" b="1" dirty="0">
                <a:solidFill>
                  <a:schemeClr val="accent1"/>
                </a:solidFill>
              </a:rPr>
              <a:t>New Remote Service functionality</a:t>
            </a:r>
          </a:p>
          <a:p>
            <a:pPr marL="0" indent="0">
              <a:buNone/>
            </a:pPr>
            <a:r>
              <a:rPr lang="en-GB" dirty="0"/>
              <a:t>With Remote Service it is possible to connect remotely to an implement in the field.</a:t>
            </a:r>
          </a:p>
        </p:txBody>
      </p:sp>
      <p:sp>
        <p:nvSpPr>
          <p:cNvPr id="4" name="Content Placeholder 3">
            <a:extLst>
              <a:ext uri="{FF2B5EF4-FFF2-40B4-BE49-F238E27FC236}">
                <a16:creationId xmlns:a16="http://schemas.microsoft.com/office/drawing/2014/main" id="{0A828592-24AA-899C-8118-A80E469CB66D}"/>
              </a:ext>
            </a:extLst>
          </p:cNvPr>
          <p:cNvSpPr>
            <a:spLocks noGrp="1"/>
          </p:cNvSpPr>
          <p:nvPr>
            <p:ph idx="11"/>
          </p:nvPr>
        </p:nvSpPr>
        <p:spPr/>
        <p:txBody>
          <a:bodyPr/>
          <a:lstStyle/>
          <a:p>
            <a:pPr marL="0" indent="0">
              <a:buNone/>
            </a:pPr>
            <a:r>
              <a:rPr lang="en-GB" b="1" dirty="0">
                <a:solidFill>
                  <a:schemeClr val="accent1"/>
                </a:solidFill>
              </a:rPr>
              <a:t>Technician side side</a:t>
            </a:r>
          </a:p>
          <a:p>
            <a:pPr lvl="1"/>
            <a:r>
              <a:rPr lang="en-GB" dirty="0"/>
              <a:t>Open the Remote Service tool in your K-OBD ACE service tool.</a:t>
            </a:r>
          </a:p>
          <a:p>
            <a:pPr lvl="1"/>
            <a:r>
              <a:rPr lang="en-GB" dirty="0"/>
              <a:t>Click CONNECT REMOTELY on the left menu.</a:t>
            </a:r>
          </a:p>
          <a:p>
            <a:pPr lvl="1"/>
            <a:r>
              <a:rPr lang="en-GB" dirty="0"/>
              <a:t>Type the code shared by the customer.</a:t>
            </a:r>
          </a:p>
        </p:txBody>
      </p:sp>
      <p:sp>
        <p:nvSpPr>
          <p:cNvPr id="5" name="Content Placeholder 4">
            <a:extLst>
              <a:ext uri="{FF2B5EF4-FFF2-40B4-BE49-F238E27FC236}">
                <a16:creationId xmlns:a16="http://schemas.microsoft.com/office/drawing/2014/main" id="{BF28DC2F-C7DB-5235-8C6A-A2C02C78810F}"/>
              </a:ext>
            </a:extLst>
          </p:cNvPr>
          <p:cNvSpPr>
            <a:spLocks noGrp="1"/>
          </p:cNvSpPr>
          <p:nvPr>
            <p:ph idx="12"/>
          </p:nvPr>
        </p:nvSpPr>
        <p:spPr/>
        <p:txBody>
          <a:bodyPr/>
          <a:lstStyle/>
          <a:p>
            <a:pPr marL="0" indent="0">
              <a:buNone/>
            </a:pPr>
            <a:r>
              <a:rPr lang="en-GB" b="1" dirty="0">
                <a:solidFill>
                  <a:schemeClr val="accent1"/>
                </a:solidFill>
              </a:rPr>
              <a:t>Customer side</a:t>
            </a:r>
          </a:p>
          <a:p>
            <a:pPr lvl="1"/>
            <a:r>
              <a:rPr lang="en-GB" dirty="0"/>
              <a:t>Go to the Remote Service App.</a:t>
            </a:r>
          </a:p>
          <a:p>
            <a:pPr lvl="1"/>
            <a:r>
              <a:rPr lang="en-GB" dirty="0"/>
              <a:t>Click Remote Service to Request an ID.</a:t>
            </a:r>
          </a:p>
          <a:p>
            <a:pPr lvl="1"/>
            <a:r>
              <a:rPr lang="en-GB" dirty="0"/>
              <a:t>Accept and agree the connection conditions.</a:t>
            </a:r>
          </a:p>
          <a:p>
            <a:pPr lvl="1"/>
            <a:r>
              <a:rPr lang="en-GB" dirty="0"/>
              <a:t>A 6-digit code will be facilitated.</a:t>
            </a:r>
          </a:p>
          <a:p>
            <a:pPr lvl="1"/>
            <a:r>
              <a:rPr lang="en-GB" dirty="0"/>
              <a:t>Share the code with the technician.</a:t>
            </a:r>
          </a:p>
          <a:p>
            <a:pPr lvl="1"/>
            <a:r>
              <a:rPr lang="en-GB" dirty="0"/>
              <a:t>Accept the connection.</a:t>
            </a:r>
          </a:p>
          <a:p>
            <a:endParaRPr lang="en-GB" dirty="0"/>
          </a:p>
        </p:txBody>
      </p:sp>
      <p:pic>
        <p:nvPicPr>
          <p:cNvPr id="6" name="Picture 5">
            <a:extLst>
              <a:ext uri="{FF2B5EF4-FFF2-40B4-BE49-F238E27FC236}">
                <a16:creationId xmlns:a16="http://schemas.microsoft.com/office/drawing/2014/main" id="{92BAB746-AFA5-0ABF-3D46-42D3995F99F8}"/>
              </a:ext>
            </a:extLst>
          </p:cNvPr>
          <p:cNvPicPr>
            <a:picLocks noChangeAspect="1"/>
          </p:cNvPicPr>
          <p:nvPr/>
        </p:nvPicPr>
        <p:blipFill>
          <a:blip r:embed="rId2"/>
          <a:stretch>
            <a:fillRect/>
          </a:stretch>
        </p:blipFill>
        <p:spPr>
          <a:xfrm>
            <a:off x="3125903" y="2653518"/>
            <a:ext cx="233321" cy="225095"/>
          </a:xfrm>
          <a:prstGeom prst="rect">
            <a:avLst/>
          </a:prstGeom>
        </p:spPr>
      </p:pic>
    </p:spTree>
    <p:extLst>
      <p:ext uri="{BB962C8B-B14F-4D97-AF65-F5344CB8AC3E}">
        <p14:creationId xmlns:p14="http://schemas.microsoft.com/office/powerpoint/2010/main" val="118676837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7F99-3DC9-1283-14A8-4ACC4C0552C6}"/>
              </a:ext>
            </a:extLst>
          </p:cNvPr>
          <p:cNvSpPr>
            <a:spLocks noGrp="1"/>
          </p:cNvSpPr>
          <p:nvPr>
            <p:ph type="ctrTitle"/>
          </p:nvPr>
        </p:nvSpPr>
        <p:spPr/>
        <p:txBody>
          <a:bodyPr/>
          <a:lstStyle/>
          <a:p>
            <a:r>
              <a:rPr lang="en-GB" dirty="0"/>
              <a:t>Remote Connection (Kubota Sync)</a:t>
            </a:r>
          </a:p>
        </p:txBody>
      </p:sp>
      <p:sp>
        <p:nvSpPr>
          <p:cNvPr id="3" name="Subtitle 2">
            <a:extLst>
              <a:ext uri="{FF2B5EF4-FFF2-40B4-BE49-F238E27FC236}">
                <a16:creationId xmlns:a16="http://schemas.microsoft.com/office/drawing/2014/main" id="{B3066FE7-87A5-690B-22B2-62CEE55B4062}"/>
              </a:ext>
            </a:extLst>
          </p:cNvPr>
          <p:cNvSpPr>
            <a:spLocks noGrp="1"/>
          </p:cNvSpPr>
          <p:nvPr>
            <p:ph type="subTitle" idx="1"/>
          </p:nvPr>
        </p:nvSpPr>
        <p:spPr/>
        <p:txBody>
          <a:bodyPr/>
          <a:lstStyle/>
          <a:p>
            <a:r>
              <a:rPr lang="en-GB" dirty="0"/>
              <a:t>Remote Service</a:t>
            </a:r>
          </a:p>
        </p:txBody>
      </p:sp>
      <p:pic>
        <p:nvPicPr>
          <p:cNvPr id="4" name="Content Placeholder 6" descr="A screenshot of a computer&#10;&#10;Description automatically generated">
            <a:extLst>
              <a:ext uri="{FF2B5EF4-FFF2-40B4-BE49-F238E27FC236}">
                <a16:creationId xmlns:a16="http://schemas.microsoft.com/office/drawing/2014/main" id="{4150B949-BE8A-8C6F-E82C-005DF62494DE}"/>
              </a:ext>
            </a:extLst>
          </p:cNvPr>
          <p:cNvPicPr>
            <a:picLocks noGrp="1" noChangeAspect="1"/>
          </p:cNvPicPr>
          <p:nvPr>
            <p:ph idx="10"/>
          </p:nvPr>
        </p:nvPicPr>
        <p:blipFill>
          <a:blip r:embed="rId2"/>
          <a:stretch>
            <a:fillRect/>
          </a:stretch>
        </p:blipFill>
        <p:spPr>
          <a:xfrm>
            <a:off x="487744" y="1825244"/>
            <a:ext cx="3599688" cy="2572512"/>
          </a:xfrm>
          <a:ln>
            <a:solidFill>
              <a:schemeClr val="accent1"/>
            </a:solidFill>
          </a:ln>
        </p:spPr>
      </p:pic>
      <p:pic>
        <p:nvPicPr>
          <p:cNvPr id="6" name="Content Placeholder 12" descr="A screenshot of a computer&#10;&#10;Description automatically generated">
            <a:extLst>
              <a:ext uri="{FF2B5EF4-FFF2-40B4-BE49-F238E27FC236}">
                <a16:creationId xmlns:a16="http://schemas.microsoft.com/office/drawing/2014/main" id="{2F07A565-2B5D-4404-8AB2-21DC83C32877}"/>
              </a:ext>
            </a:extLst>
          </p:cNvPr>
          <p:cNvPicPr>
            <a:picLocks noGrp="1" noChangeAspect="1"/>
          </p:cNvPicPr>
          <p:nvPr>
            <p:ph idx="11"/>
          </p:nvPr>
        </p:nvPicPr>
        <p:blipFill>
          <a:blip r:embed="rId3"/>
          <a:stretch>
            <a:fillRect/>
          </a:stretch>
        </p:blipFill>
        <p:spPr>
          <a:xfrm>
            <a:off x="5022437" y="1825244"/>
            <a:ext cx="3599688" cy="2572512"/>
          </a:xfrm>
          <a:ln>
            <a:solidFill>
              <a:schemeClr val="accent1"/>
            </a:solidFill>
          </a:ln>
        </p:spPr>
      </p:pic>
    </p:spTree>
    <p:extLst>
      <p:ext uri="{BB962C8B-B14F-4D97-AF65-F5344CB8AC3E}">
        <p14:creationId xmlns:p14="http://schemas.microsoft.com/office/powerpoint/2010/main" val="645537460"/>
      </p:ext>
    </p:extLst>
  </p:cSld>
  <p:clrMapOvr>
    <a:masterClrMapping/>
  </p:clrMapOvr>
  <p:transition>
    <p:fade/>
  </p:transition>
</p:sld>
</file>

<file path=ppt/theme/theme1.xml><?xml version="1.0" encoding="utf-8"?>
<a:theme xmlns:a="http://schemas.openxmlformats.org/drawingml/2006/main" name="Kverneland">
  <a:themeElements>
    <a:clrScheme name="Custom 9">
      <a:dk1>
        <a:srgbClr val="000000"/>
      </a:dk1>
      <a:lt1>
        <a:srgbClr val="FFFFFF"/>
      </a:lt1>
      <a:dk2>
        <a:srgbClr val="000000"/>
      </a:dk2>
      <a:lt2>
        <a:srgbClr val="808080"/>
      </a:lt2>
      <a:accent1>
        <a:srgbClr val="009999"/>
      </a:accent1>
      <a:accent2>
        <a:srgbClr val="ED7D30"/>
      </a:accent2>
      <a:accent3>
        <a:srgbClr val="A5A5A5"/>
      </a:accent3>
      <a:accent4>
        <a:srgbClr val="FDCB34"/>
      </a:accent4>
      <a:accent5>
        <a:srgbClr val="4F94D0"/>
      </a:accent5>
      <a:accent6>
        <a:srgbClr val="C5E0B3"/>
      </a:accent6>
      <a:hlink>
        <a:srgbClr val="D7B5C6"/>
      </a:hlink>
      <a:folHlink>
        <a:srgbClr val="833C0B"/>
      </a:folHlink>
    </a:clrScheme>
    <a:fontScheme name="Corpor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317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2"/>
            </a:solidFill>
            <a:effectLst/>
            <a:latin typeface="Arial" charset="0"/>
          </a:defRPr>
        </a:defPPr>
      </a:lstStyle>
    </a:lnDef>
  </a:objectDefaults>
  <a:extraClrSchemeLst>
    <a:extraClrScheme>
      <a:clrScheme name="Corpor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rpor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rpor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rpor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rpor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rpor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rpor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orporate 8">
        <a:dk1>
          <a:srgbClr val="004D3D"/>
        </a:dk1>
        <a:lt1>
          <a:srgbClr val="FFFFFF"/>
        </a:lt1>
        <a:dk2>
          <a:srgbClr val="004D3D"/>
        </a:dk2>
        <a:lt2>
          <a:srgbClr val="E9DFD9"/>
        </a:lt2>
        <a:accent1>
          <a:srgbClr val="A51E39"/>
        </a:accent1>
        <a:accent2>
          <a:srgbClr val="B0B700"/>
        </a:accent2>
        <a:accent3>
          <a:srgbClr val="FFFFFF"/>
        </a:accent3>
        <a:accent4>
          <a:srgbClr val="004033"/>
        </a:accent4>
        <a:accent5>
          <a:srgbClr val="CFABAE"/>
        </a:accent5>
        <a:accent6>
          <a:srgbClr val="9FA600"/>
        </a:accent6>
        <a:hlink>
          <a:srgbClr val="DA7311"/>
        </a:hlink>
        <a:folHlink>
          <a:srgbClr val="69C028"/>
        </a:folHlink>
      </a:clrScheme>
      <a:clrMap bg1="lt1" tx1="dk1" bg2="lt2" tx2="dk2" accent1="accent1" accent2="accent2" accent3="accent3" accent4="accent4" accent5="accent5" accent6="accent6" hlink="hlink" folHlink="folHlink"/>
    </a:extraClrScheme>
    <a:extraClrScheme>
      <a:clrScheme name="Corporate 9">
        <a:dk1>
          <a:srgbClr val="004D3D"/>
        </a:dk1>
        <a:lt1>
          <a:srgbClr val="FFFFFF"/>
        </a:lt1>
        <a:dk2>
          <a:srgbClr val="003200"/>
        </a:dk2>
        <a:lt2>
          <a:srgbClr val="E9DFD9"/>
        </a:lt2>
        <a:accent1>
          <a:srgbClr val="DA7311"/>
        </a:accent1>
        <a:accent2>
          <a:srgbClr val="B0B700"/>
        </a:accent2>
        <a:accent3>
          <a:srgbClr val="FFFFFF"/>
        </a:accent3>
        <a:accent4>
          <a:srgbClr val="004033"/>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
      <a:clrScheme name="Corporate 10">
        <a:dk1>
          <a:srgbClr val="003200"/>
        </a:dk1>
        <a:lt1>
          <a:srgbClr val="FFFFFF"/>
        </a:lt1>
        <a:dk2>
          <a:srgbClr val="003200"/>
        </a:dk2>
        <a:lt2>
          <a:srgbClr val="E9DFD9"/>
        </a:lt2>
        <a:accent1>
          <a:srgbClr val="DA7311"/>
        </a:accent1>
        <a:accent2>
          <a:srgbClr val="B0B700"/>
        </a:accent2>
        <a:accent3>
          <a:srgbClr val="FFFFFF"/>
        </a:accent3>
        <a:accent4>
          <a:srgbClr val="002900"/>
        </a:accent4>
        <a:accent5>
          <a:srgbClr val="EABCAA"/>
        </a:accent5>
        <a:accent6>
          <a:srgbClr val="9FA600"/>
        </a:accent6>
        <a:hlink>
          <a:srgbClr val="A51E39"/>
        </a:hlink>
        <a:folHlink>
          <a:srgbClr val="69C02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vG with KV and VI widescreen.pptx" id="{FE7FA361-DD4B-45EF-AF1C-D49D2C643043}" vid="{0E13FE2B-F704-4BB5-86BB-1B3C17EAD1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KvG-Vi-Kv Widescreen</Template>
  <TotalTime>1718</TotalTime>
  <Words>4011</Words>
  <Application>Microsoft Office PowerPoint</Application>
  <PresentationFormat>On-screen Show (16:9)</PresentationFormat>
  <Paragraphs>805</Paragraphs>
  <Slides>65</Slides>
  <Notes>11</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Kverneland</vt:lpstr>
      <vt:lpstr>Kubota Kubota Sync &amp; Remote Service</vt:lpstr>
      <vt:lpstr>Table of Contents</vt:lpstr>
      <vt:lpstr>Company Presentation</vt:lpstr>
      <vt:lpstr>Kubota Farm Solutions</vt:lpstr>
      <vt:lpstr>New Approach</vt:lpstr>
      <vt:lpstr>Functionalities</vt:lpstr>
      <vt:lpstr>Summary of Functionalities</vt:lpstr>
      <vt:lpstr>Remote Connection (Terminal)</vt:lpstr>
      <vt:lpstr>Remote Connection (Kubota Sync)</vt:lpstr>
      <vt:lpstr>Remote Connection (Kubota Sync)</vt:lpstr>
      <vt:lpstr>Remote Connection (Kubota Sync)</vt:lpstr>
      <vt:lpstr>Remote Connection (Kubota Sync)</vt:lpstr>
      <vt:lpstr>Unique Characteristics</vt:lpstr>
      <vt:lpstr>Remote Terminal</vt:lpstr>
      <vt:lpstr>Parameters of Implements</vt:lpstr>
      <vt:lpstr>Data of Implements</vt:lpstr>
      <vt:lpstr>Phase in &amp; Phase out</vt:lpstr>
      <vt:lpstr>Connectivity</vt:lpstr>
      <vt:lpstr>Table of Contents</vt:lpstr>
      <vt:lpstr>Why Connectivity?</vt:lpstr>
      <vt:lpstr>System Overview</vt:lpstr>
      <vt:lpstr>Digitalization: 360º Vision </vt:lpstr>
      <vt:lpstr>Manage Your Fleet</vt:lpstr>
      <vt:lpstr>Cloud Connection</vt:lpstr>
      <vt:lpstr>Optimize Implements</vt:lpstr>
      <vt:lpstr>Key Strengths</vt:lpstr>
      <vt:lpstr>Data Shared and Collected</vt:lpstr>
      <vt:lpstr>Exclusive Features</vt:lpstr>
      <vt:lpstr>Use Cases</vt:lpstr>
      <vt:lpstr>PowerPoint Presentation</vt:lpstr>
      <vt:lpstr>PowerPoint Presentation</vt:lpstr>
      <vt:lpstr>Benefits</vt:lpstr>
      <vt:lpstr>Data analytics: The Target</vt:lpstr>
      <vt:lpstr>Application Access</vt:lpstr>
      <vt:lpstr>Complete Package</vt:lpstr>
      <vt:lpstr>Implement Readiness</vt:lpstr>
      <vt:lpstr>Implement Readiness</vt:lpstr>
      <vt:lpstr>Support</vt:lpstr>
      <vt:lpstr>In-house Connected Solutions</vt:lpstr>
      <vt:lpstr>What Makes us Unique?</vt:lpstr>
      <vt:lpstr>Implements Online</vt:lpstr>
      <vt:lpstr>Cloud Connection</vt:lpstr>
      <vt:lpstr>Benefits</vt:lpstr>
      <vt:lpstr>Features</vt:lpstr>
      <vt:lpstr>Activation</vt:lpstr>
      <vt:lpstr>Market introduction</vt:lpstr>
      <vt:lpstr>Dashboard Overview</vt:lpstr>
      <vt:lpstr>Machinery</vt:lpstr>
      <vt:lpstr>Map</vt:lpstr>
      <vt:lpstr>Tasks</vt:lpstr>
      <vt:lpstr>Tasks</vt:lpstr>
      <vt:lpstr>Notifications &amp; Alerts</vt:lpstr>
      <vt:lpstr>MyDataPlant</vt:lpstr>
      <vt:lpstr>MyDataPlant</vt:lpstr>
      <vt:lpstr>Analytics</vt:lpstr>
      <vt:lpstr>Reports</vt:lpstr>
      <vt:lpstr>Register a Terminal</vt:lpstr>
      <vt:lpstr>Machine Connected</vt:lpstr>
      <vt:lpstr>Activation Flow</vt:lpstr>
      <vt:lpstr>PowerPoint Presentation</vt:lpstr>
      <vt:lpstr>PowerPoint Presentation</vt:lpstr>
      <vt:lpstr>Introduction plan – Phase 1</vt:lpstr>
      <vt:lpstr>Introduction plan – Phase 2</vt:lpstr>
      <vt:lpstr>Introduction plan – Phase 3</vt:lpstr>
      <vt:lpstr>Market Availability</vt:lpstr>
    </vt:vector>
  </TitlesOfParts>
  <Company>KHE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Kubota Sync &amp; Remote Service</dc:title>
  <dc:creator>Xavier Tros de Ilarduya</dc:creator>
  <cp:lastModifiedBy>Julia Markiewicz</cp:lastModifiedBy>
  <cp:revision>104</cp:revision>
  <dcterms:created xsi:type="dcterms:W3CDTF">2024-08-05T12:23:16Z</dcterms:created>
  <dcterms:modified xsi:type="dcterms:W3CDTF">2025-03-06T13:14:16Z</dcterms:modified>
</cp:coreProperties>
</file>